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57" r:id="rId9"/>
    <p:sldId id="258" r:id="rId10"/>
    <p:sldId id="264" r:id="rId11"/>
    <p:sldId id="259" r:id="rId12"/>
    <p:sldId id="261" r:id="rId13"/>
    <p:sldId id="262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E8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0B3F6A0-8BAC-432D-9A14-7EEB8A13EF4C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пк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92080" y="332656"/>
            <a:ext cx="3394720" cy="518457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Игра – викторина по английскому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языку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«</a:t>
            </a:r>
            <a:r>
              <a:rPr lang="en-US" sz="6000" b="1" dirty="0" smtClean="0">
                <a:solidFill>
                  <a:schemeClr val="tx2">
                    <a:lumMod val="50000"/>
                  </a:schemeClr>
                </a:solidFill>
              </a:rPr>
              <a:t>We like English</a:t>
            </a:r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</a:rPr>
              <a:t>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4754880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b="1" dirty="0" smtClean="0"/>
              <a:t> </a:t>
            </a:r>
            <a:r>
              <a:rPr lang="ru-RU" b="1" dirty="0" smtClean="0"/>
              <a:t>9</a:t>
            </a:r>
            <a:r>
              <a:rPr lang="en-US" b="1" dirty="0" smtClean="0"/>
              <a:t> </a:t>
            </a:r>
            <a:r>
              <a:rPr lang="en-US" b="1" dirty="0" smtClean="0"/>
              <a:t>competition</a:t>
            </a:r>
            <a:r>
              <a:rPr lang="ru-RU" b="1" dirty="0" smtClean="0"/>
              <a:t> </a:t>
            </a:r>
            <a:r>
              <a:rPr lang="ru-RU" b="1" dirty="0" smtClean="0"/>
              <a:t>      </a:t>
            </a:r>
            <a:r>
              <a:rPr lang="en-US" dirty="0" smtClean="0"/>
              <a:t>"</a:t>
            </a:r>
            <a:r>
              <a:rPr lang="en-US" dirty="0" smtClean="0"/>
              <a:t>The Best Reader"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000" b="1" dirty="0" smtClean="0"/>
              <a:t>When the weather is wet</a:t>
            </a:r>
            <a:endParaRPr lang="ru-RU" sz="4000" b="1" dirty="0" smtClean="0"/>
          </a:p>
          <a:p>
            <a:pPr>
              <a:buNone/>
            </a:pPr>
            <a:r>
              <a:rPr lang="en-US" sz="4000" b="1" dirty="0" smtClean="0"/>
              <a:t>We must not fret, -</a:t>
            </a:r>
            <a:endParaRPr lang="ru-RU" sz="4000" b="1" dirty="0" smtClean="0"/>
          </a:p>
          <a:p>
            <a:pPr>
              <a:buNone/>
            </a:pPr>
            <a:r>
              <a:rPr lang="en-US" sz="4000" b="1" dirty="0" smtClean="0"/>
              <a:t>When the weather is cold</a:t>
            </a:r>
            <a:endParaRPr lang="ru-RU" sz="4000" b="1" dirty="0" smtClean="0"/>
          </a:p>
          <a:p>
            <a:pPr>
              <a:buNone/>
            </a:pPr>
            <a:r>
              <a:rPr lang="en-US" sz="4000" b="1" dirty="0" smtClean="0"/>
              <a:t>We must not scold.</a:t>
            </a:r>
            <a:endParaRPr lang="ru-RU" sz="4000" b="1" dirty="0" smtClean="0"/>
          </a:p>
          <a:p>
            <a:pPr>
              <a:buNone/>
            </a:pPr>
            <a:r>
              <a:rPr lang="en-US" sz="4000" b="1" dirty="0" smtClean="0"/>
              <a:t>When the weather is warm</a:t>
            </a:r>
            <a:endParaRPr lang="ru-RU" sz="4000" b="1" dirty="0" smtClean="0"/>
          </a:p>
          <a:p>
            <a:pPr>
              <a:buNone/>
            </a:pPr>
            <a:r>
              <a:rPr lang="en-US" sz="4000" b="1" dirty="0" smtClean="0"/>
              <a:t>We must not storm, -</a:t>
            </a:r>
            <a:endParaRPr lang="ru-RU" sz="4000" b="1" dirty="0" smtClean="0"/>
          </a:p>
          <a:p>
            <a:pPr>
              <a:buNone/>
            </a:pPr>
            <a:r>
              <a:rPr lang="en-US" sz="4000" b="1" dirty="0" smtClean="0"/>
              <a:t>But be thankful together</a:t>
            </a:r>
            <a:endParaRPr lang="ru-RU" sz="4000" b="1" dirty="0" smtClean="0"/>
          </a:p>
          <a:p>
            <a:pPr>
              <a:buNone/>
            </a:pPr>
            <a:r>
              <a:rPr lang="en-US" sz="4000" b="1" dirty="0" smtClean="0"/>
              <a:t>Whatever the weather.</a:t>
            </a:r>
            <a:endParaRPr lang="ru-RU" sz="4000" b="1" dirty="0" smtClean="0"/>
          </a:p>
          <a:p>
            <a:endParaRPr lang="ru-RU" dirty="0"/>
          </a:p>
        </p:txBody>
      </p:sp>
      <p:pic>
        <p:nvPicPr>
          <p:cNvPr id="7170" name="Picture 2" descr="C:\Users\пк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221088"/>
            <a:ext cx="2359149" cy="23591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9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57166"/>
            <a:ext cx="86868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10</a:t>
            </a:r>
            <a:r>
              <a:rPr lang="en-US" b="1" dirty="0" smtClean="0"/>
              <a:t> </a:t>
            </a:r>
            <a:r>
              <a:rPr lang="en-US" b="1" dirty="0" smtClean="0"/>
              <a:t>competition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"A connoisseur of proverbs and sayings"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err="1" smtClean="0"/>
              <a:t>No</a:t>
            </a:r>
            <a:r>
              <a:rPr lang="ru-RU" sz="4000" b="1" dirty="0" smtClean="0"/>
              <a:t> </a:t>
            </a:r>
            <a:r>
              <a:rPr lang="ru-RU" sz="4000" b="1" dirty="0" err="1" smtClean="0"/>
              <a:t>new</a:t>
            </a:r>
            <a:r>
              <a:rPr lang="ru-RU" sz="4000" b="1" dirty="0" smtClean="0"/>
              <a:t> – </a:t>
            </a:r>
            <a:r>
              <a:rPr lang="ru-RU" sz="4000" b="1" dirty="0" err="1" smtClean="0"/>
              <a:t>is</a:t>
            </a:r>
            <a:r>
              <a:rPr lang="ru-RU" sz="4000" b="1" dirty="0" smtClean="0"/>
              <a:t> </a:t>
            </a:r>
            <a:r>
              <a:rPr lang="ru-RU" sz="4000" b="1" dirty="0" err="1" smtClean="0"/>
              <a:t>a</a:t>
            </a:r>
            <a:r>
              <a:rPr lang="ru-RU" sz="4000" b="1" dirty="0" smtClean="0"/>
              <a:t> </a:t>
            </a:r>
            <a:r>
              <a:rPr lang="ru-RU" sz="4000" b="1" dirty="0" err="1" smtClean="0"/>
              <a:t>good</a:t>
            </a:r>
            <a:r>
              <a:rPr lang="ru-RU" sz="4000" b="1" dirty="0" smtClean="0"/>
              <a:t> </a:t>
            </a:r>
            <a:r>
              <a:rPr lang="ru-RU" sz="4000" b="1" dirty="0" err="1" smtClean="0"/>
              <a:t>new</a:t>
            </a:r>
            <a:r>
              <a:rPr lang="ru-RU" sz="4000" b="1" dirty="0" smtClean="0"/>
              <a:t> </a:t>
            </a:r>
          </a:p>
          <a:p>
            <a:r>
              <a:rPr lang="en-US" sz="4000" b="1" dirty="0" smtClean="0"/>
              <a:t>Live and learn </a:t>
            </a:r>
            <a:endParaRPr lang="ru-RU" sz="4000" b="1" dirty="0" smtClean="0"/>
          </a:p>
          <a:p>
            <a:r>
              <a:rPr lang="en-US" sz="4000" b="1" dirty="0" smtClean="0"/>
              <a:t>Health </a:t>
            </a:r>
            <a:r>
              <a:rPr lang="en-US" sz="4000" b="1" dirty="0" smtClean="0"/>
              <a:t>is better than wealth </a:t>
            </a:r>
            <a:endParaRPr lang="ru-RU" sz="4000" b="1" dirty="0" smtClean="0"/>
          </a:p>
          <a:p>
            <a:r>
              <a:rPr lang="en-US" sz="4000" b="1" dirty="0" smtClean="0"/>
              <a:t>It’s never too late to learn </a:t>
            </a:r>
            <a:endParaRPr lang="ru-RU" sz="4000" b="1" dirty="0" smtClean="0"/>
          </a:p>
          <a:p>
            <a:r>
              <a:rPr lang="en-US" sz="4000" b="1" dirty="0" smtClean="0"/>
              <a:t>A bird may be known by its song.</a:t>
            </a:r>
          </a:p>
          <a:p>
            <a:r>
              <a:rPr lang="en-US" sz="4000" b="1" dirty="0" smtClean="0"/>
              <a:t>After rain comes fine weather. </a:t>
            </a:r>
            <a:endParaRPr lang="ru-RU" sz="4000" b="1" dirty="0" smtClean="0"/>
          </a:p>
          <a:p>
            <a:endParaRPr lang="ru-RU" sz="4000" b="1" dirty="0"/>
          </a:p>
        </p:txBody>
      </p:sp>
      <p:pic>
        <p:nvPicPr>
          <p:cNvPr id="8197" name="Picture 5" descr="C:\Users\пк\Desktop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3016" y="2071678"/>
            <a:ext cx="1760984" cy="19546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пк\Desktop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457200"/>
            <a:ext cx="5787752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11 contest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b="1" dirty="0" smtClean="0"/>
              <a:t>"</a:t>
            </a:r>
            <a:r>
              <a:rPr lang="en-US" b="1" dirty="0" smtClean="0"/>
              <a:t>Extraordinary word"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564904"/>
            <a:ext cx="8686800" cy="388843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Easter, Christmas, St Valentine’s Day, Columbus</a:t>
            </a:r>
          </a:p>
          <a:p>
            <a:r>
              <a:rPr lang="ru-RU" sz="3600" b="1" dirty="0" err="1" smtClean="0"/>
              <a:t>Tea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coffee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juice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lemon</a:t>
            </a:r>
            <a:endParaRPr lang="en-US" sz="3600" b="1" dirty="0" smtClean="0"/>
          </a:p>
          <a:p>
            <a:r>
              <a:rPr lang="ru-RU" sz="3600" b="1" dirty="0" err="1" smtClean="0"/>
              <a:t>Swimming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hockey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moving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football</a:t>
            </a:r>
            <a:endParaRPr lang="en-US" sz="3600" b="1" dirty="0" smtClean="0"/>
          </a:p>
          <a:p>
            <a:r>
              <a:rPr lang="en-US" sz="3600" b="1" dirty="0" smtClean="0"/>
              <a:t>Dress, T-shirt, suit, boots</a:t>
            </a:r>
          </a:p>
          <a:p>
            <a:r>
              <a:rPr lang="ru-RU" sz="3600" b="1" dirty="0" err="1" smtClean="0"/>
              <a:t>Tree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sun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rain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cold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пк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FF00"/>
                </a:solidFill>
              </a:rPr>
              <a:t>12 contest </a:t>
            </a:r>
            <a:r>
              <a:rPr lang="ru-RU" b="1" dirty="0" smtClean="0">
                <a:solidFill>
                  <a:srgbClr val="FFFF00"/>
                </a:solidFill>
              </a:rPr>
              <a:t/>
            </a:r>
            <a:br>
              <a:rPr lang="ru-RU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"</a:t>
            </a:r>
            <a:r>
              <a:rPr lang="en-US" b="1" dirty="0" smtClean="0">
                <a:solidFill>
                  <a:srgbClr val="FFFF00"/>
                </a:solidFill>
              </a:rPr>
              <a:t>Fill in the missing letters"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b="1" dirty="0" smtClean="0"/>
              <a:t>w…</a:t>
            </a:r>
            <a:r>
              <a:rPr lang="en-US" sz="4000" b="1" dirty="0" err="1" smtClean="0"/>
              <a:t>ather</a:t>
            </a:r>
            <a:endParaRPr lang="ru-RU" sz="4000" b="1" dirty="0" smtClean="0"/>
          </a:p>
          <a:p>
            <a:r>
              <a:rPr lang="en-US" sz="4000" b="1" dirty="0" smtClean="0"/>
              <a:t>C…</a:t>
            </a:r>
            <a:r>
              <a:rPr lang="en-US" sz="4000" b="1" dirty="0" err="1" smtClean="0"/>
              <a:t>rist</a:t>
            </a:r>
            <a:r>
              <a:rPr lang="en-US" sz="4000" b="1" dirty="0" smtClean="0"/>
              <a:t>…as</a:t>
            </a:r>
            <a:endParaRPr lang="ru-RU" sz="4000" b="1" dirty="0" smtClean="0"/>
          </a:p>
          <a:p>
            <a:r>
              <a:rPr lang="en-US" sz="4000" b="1" dirty="0" smtClean="0"/>
              <a:t>L…</a:t>
            </a:r>
            <a:r>
              <a:rPr lang="en-US" sz="4000" b="1" dirty="0" err="1" smtClean="0"/>
              <a:t>ndon</a:t>
            </a:r>
            <a:endParaRPr lang="ru-RU" sz="4000" b="1" dirty="0" smtClean="0"/>
          </a:p>
          <a:p>
            <a:r>
              <a:rPr lang="en-US" sz="4000" b="1" dirty="0" err="1" smtClean="0"/>
              <a:t>Ameri</a:t>
            </a:r>
            <a:r>
              <a:rPr lang="en-US" sz="4000" b="1" dirty="0" smtClean="0"/>
              <a:t>…a</a:t>
            </a:r>
            <a:endParaRPr lang="ru-RU" sz="4000" b="1" dirty="0" smtClean="0"/>
          </a:p>
          <a:p>
            <a:r>
              <a:rPr lang="en-US" sz="4000" b="1" dirty="0" smtClean="0"/>
              <a:t>Te…</a:t>
            </a:r>
            <a:r>
              <a:rPr lang="en-US" sz="4000" b="1" dirty="0" err="1" smtClean="0"/>
              <a:t>cher</a:t>
            </a:r>
            <a:endParaRPr lang="ru-RU" sz="4000" b="1" dirty="0" smtClean="0"/>
          </a:p>
          <a:p>
            <a:r>
              <a:rPr lang="en-US" sz="4000" b="1" dirty="0" err="1" smtClean="0"/>
              <a:t>Sch</a:t>
            </a:r>
            <a:r>
              <a:rPr lang="en-US" sz="4000" b="1" dirty="0" smtClean="0"/>
              <a:t>…</a:t>
            </a:r>
            <a:r>
              <a:rPr lang="en-US" sz="4000" b="1" dirty="0" err="1" smtClean="0"/>
              <a:t>ol</a:t>
            </a:r>
            <a:endParaRPr lang="ru-RU" sz="4000" b="1" dirty="0" smtClean="0"/>
          </a:p>
          <a:p>
            <a:r>
              <a:rPr lang="en-US" sz="4000" b="1" dirty="0" smtClean="0"/>
              <a:t>Pres…dent</a:t>
            </a:r>
            <a:endParaRPr lang="ru-RU" sz="4000" b="1" dirty="0" smtClean="0"/>
          </a:p>
          <a:p>
            <a:r>
              <a:rPr lang="en-US" sz="4000" b="1" dirty="0" err="1" smtClean="0"/>
              <a:t>Footb</a:t>
            </a:r>
            <a:r>
              <a:rPr lang="en-US" sz="4000" b="1" dirty="0" smtClean="0"/>
              <a:t>…</a:t>
            </a:r>
            <a:r>
              <a:rPr lang="en-US" sz="4000" b="1" dirty="0" err="1" smtClean="0"/>
              <a:t>ll</a:t>
            </a:r>
            <a:endParaRPr lang="ru-RU" sz="4000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пк\Desktop\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npictures.ru/images/390129_kartinki-s-shokoladkami-mn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357562"/>
            <a:ext cx="4643470" cy="310532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0010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1 competition 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"</a:t>
            </a:r>
            <a:r>
              <a:rPr lang="en-US" b="1" dirty="0" smtClean="0">
                <a:solidFill>
                  <a:srgbClr val="FF0000"/>
                </a:solidFill>
              </a:rPr>
              <a:t>Chocolate"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071547"/>
            <a:ext cx="6429420" cy="2143139"/>
          </a:xfrm>
        </p:spPr>
        <p:txBody>
          <a:bodyPr/>
          <a:lstStyle/>
          <a:p>
            <a:pPr algn="ctr"/>
            <a:r>
              <a:rPr lang="en-US" b="1" dirty="0" smtClean="0"/>
              <a:t>Snickers, Mars, </a:t>
            </a:r>
            <a:r>
              <a:rPr lang="en-US" b="1" dirty="0" err="1" smtClean="0"/>
              <a:t>MilkyWay</a:t>
            </a:r>
            <a:r>
              <a:rPr lang="en-US" b="1" dirty="0" smtClean="0"/>
              <a:t>, Dove, </a:t>
            </a:r>
            <a:r>
              <a:rPr lang="en-US" b="1" dirty="0" err="1" smtClean="0"/>
              <a:t>Alpengold</a:t>
            </a:r>
            <a:r>
              <a:rPr lang="en-US" b="1" dirty="0" smtClean="0"/>
              <a:t>, </a:t>
            </a:r>
            <a:r>
              <a:rPr lang="en-US" b="1" dirty="0" err="1" smtClean="0"/>
              <a:t>Felicita</a:t>
            </a:r>
            <a:r>
              <a:rPr lang="en-US" b="1" dirty="0" smtClean="0"/>
              <a:t>, </a:t>
            </a:r>
            <a:r>
              <a:rPr lang="en-US" b="1" dirty="0" err="1" smtClean="0"/>
              <a:t>Kindersuprise,Ritter</a:t>
            </a:r>
            <a:r>
              <a:rPr lang="en-US" b="1" dirty="0" smtClean="0"/>
              <a:t> </a:t>
            </a:r>
            <a:r>
              <a:rPr lang="en-US" b="1" dirty="0" err="1" smtClean="0"/>
              <a:t>Sport,Milka</a:t>
            </a:r>
            <a:r>
              <a:rPr lang="en-US" b="1" dirty="0" smtClean="0"/>
              <a:t>, </a:t>
            </a:r>
            <a:r>
              <a:rPr lang="en-US" b="1" dirty="0" err="1" smtClean="0"/>
              <a:t>Alpenmilch</a:t>
            </a:r>
            <a:r>
              <a:rPr lang="ru-RU" b="1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к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2 competition "Bag of a tourist"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idx="2"/>
          </p:nvPr>
        </p:nvSpPr>
        <p:spPr>
          <a:xfrm>
            <a:off x="4643438" y="857232"/>
            <a:ext cx="3008313" cy="48006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 smtClean="0">
                <a:solidFill>
                  <a:srgbClr val="FFFF00"/>
                </a:solidFill>
              </a:rPr>
              <a:t>Bread, sausage, cheese, apples, tomatoes, cucumbers, potatoes, onions, carrots, tea, sugar</a:t>
            </a:r>
            <a:endParaRPr lang="ru-RU" sz="2400" b="1" dirty="0">
              <a:solidFill>
                <a:srgbClr val="FFFF00"/>
              </a:solidFill>
            </a:endParaRPr>
          </a:p>
        </p:txBody>
      </p:sp>
      <p:pic>
        <p:nvPicPr>
          <p:cNvPr id="24579" name="Picture 3" descr="https://go1.imgsmail.ru/imgpreview?key=445b5fe816233431&amp;mb=imgdb_preview_17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714752"/>
            <a:ext cx="2928958" cy="1651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к\Desktop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143108" y="457200"/>
            <a:ext cx="6845444" cy="32859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         </a:t>
            </a:r>
            <a:r>
              <a:rPr lang="en-US" b="1" dirty="0" smtClean="0">
                <a:solidFill>
                  <a:srgbClr val="7030A0"/>
                </a:solidFill>
              </a:rPr>
              <a:t>3 </a:t>
            </a:r>
            <a:r>
              <a:rPr lang="en-US" b="1" dirty="0" smtClean="0">
                <a:solidFill>
                  <a:srgbClr val="7030A0"/>
                </a:solidFill>
              </a:rPr>
              <a:t>competition "Music Box"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304800" y="2214554"/>
            <a:ext cx="7267596" cy="4110046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de-DE" sz="9600" b="1" dirty="0" smtClean="0">
                <a:solidFill>
                  <a:srgbClr val="FF0000"/>
                </a:solidFill>
              </a:rPr>
              <a:t>1 </a:t>
            </a:r>
            <a:r>
              <a:rPr lang="ru-RU" sz="9600" b="1" dirty="0" smtClean="0">
                <a:solidFill>
                  <a:srgbClr val="FF0000"/>
                </a:solidFill>
              </a:rPr>
              <a:t>отрывок</a:t>
            </a:r>
            <a:r>
              <a:rPr lang="de-DE" sz="9600" b="1" dirty="0" smtClean="0">
                <a:solidFill>
                  <a:srgbClr val="FF0000"/>
                </a:solidFill>
              </a:rPr>
              <a:t> – Jordan </a:t>
            </a:r>
            <a:r>
              <a:rPr lang="de-DE" sz="9600" b="1" dirty="0" err="1" smtClean="0">
                <a:solidFill>
                  <a:srgbClr val="FF0000"/>
                </a:solidFill>
              </a:rPr>
              <a:t>Jansen«Halleluja</a:t>
            </a:r>
            <a:r>
              <a:rPr lang="de-DE" sz="9600" b="1" dirty="0" smtClean="0">
                <a:solidFill>
                  <a:srgbClr val="FF0000"/>
                </a:solidFill>
              </a:rPr>
              <a:t>» - “</a:t>
            </a:r>
            <a:r>
              <a:rPr lang="de-DE" sz="9600" b="1" dirty="0" err="1" smtClean="0">
                <a:solidFill>
                  <a:srgbClr val="FF0000"/>
                </a:solidFill>
              </a:rPr>
              <a:t>Shreck</a:t>
            </a:r>
            <a:r>
              <a:rPr lang="de-DE" sz="9600" b="1" dirty="0" smtClean="0">
                <a:solidFill>
                  <a:srgbClr val="FF0000"/>
                </a:solidFill>
              </a:rPr>
              <a:t>”</a:t>
            </a:r>
            <a:endParaRPr lang="ru-RU" sz="96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9600" b="1" dirty="0" smtClean="0">
                <a:solidFill>
                  <a:srgbClr val="FF0000"/>
                </a:solidFill>
              </a:rPr>
              <a:t>2</a:t>
            </a:r>
            <a:r>
              <a:rPr lang="ru-RU" sz="9600" b="1" dirty="0" smtClean="0">
                <a:solidFill>
                  <a:srgbClr val="FF0000"/>
                </a:solidFill>
              </a:rPr>
              <a:t>отрывок</a:t>
            </a:r>
            <a:r>
              <a:rPr lang="en-US" sz="9600" b="1" dirty="0" smtClean="0">
                <a:solidFill>
                  <a:srgbClr val="FF0000"/>
                </a:solidFill>
              </a:rPr>
              <a:t> – Elton John «Can you feel the love tonight» - “King lion”</a:t>
            </a:r>
            <a:endParaRPr lang="ru-RU" sz="96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9600" b="1" dirty="0" smtClean="0">
                <a:solidFill>
                  <a:srgbClr val="FF0000"/>
                </a:solidFill>
              </a:rPr>
              <a:t>3 </a:t>
            </a:r>
            <a:r>
              <a:rPr lang="ru-RU" sz="9600" b="1" dirty="0" smtClean="0">
                <a:solidFill>
                  <a:srgbClr val="FF0000"/>
                </a:solidFill>
              </a:rPr>
              <a:t>отрывок</a:t>
            </a:r>
            <a:r>
              <a:rPr lang="en-US" sz="9600" b="1" dirty="0" smtClean="0">
                <a:solidFill>
                  <a:srgbClr val="FF0000"/>
                </a:solidFill>
              </a:rPr>
              <a:t> – Celine Dion «My heart will go on» -„Titanic“</a:t>
            </a:r>
            <a:endParaRPr lang="ru-RU" sz="96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9600" b="1" dirty="0" smtClean="0">
                <a:solidFill>
                  <a:srgbClr val="FF0000"/>
                </a:solidFill>
              </a:rPr>
              <a:t>4 </a:t>
            </a:r>
            <a:r>
              <a:rPr lang="ru-RU" sz="9600" b="1" dirty="0" smtClean="0">
                <a:solidFill>
                  <a:srgbClr val="FF0000"/>
                </a:solidFill>
              </a:rPr>
              <a:t>отрывок</a:t>
            </a:r>
            <a:r>
              <a:rPr lang="en-US" sz="9600" b="1" dirty="0" smtClean="0">
                <a:solidFill>
                  <a:srgbClr val="FF0000"/>
                </a:solidFill>
              </a:rPr>
              <a:t> – Real 2 real «I like to move it» - «Madagascar»</a:t>
            </a:r>
            <a:endParaRPr lang="ru-RU" sz="9600" b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4 competition "Transport"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142976" y="1857364"/>
            <a:ext cx="7166257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TAIRPLANESTU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CAMO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NABFLUGZEUGISTJ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FRA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ЛОДКА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MMUXBOATTNIJBOOTFGYPAOBNI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SCHIFFOLRESHIPTVZ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КОРАБЛЬ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OTHOSAPMEW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XYZZUGIGHTTRAIN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ПОЕЗД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RSDRBOEFANMOM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DEF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ПАРОМ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SPULFERRYSPWF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Ä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HREZURHOATI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LMNOKUTSCHEWYKL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КАРЕТА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PYGCOACHMKI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ВЕЛОСИПЕД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NJRLPFFAHRRADLMNOBICYCLE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VCARBX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АВТОМОБИЛЬ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DFYZTAAUTOICUPDB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АВТОБУС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HIJBREBUSDOVWFRBUSTUCKLYUC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 competition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"</a:t>
            </a:r>
            <a:r>
              <a:rPr lang="en-US" dirty="0" smtClean="0"/>
              <a:t>Countries of the studied language"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285852" y="2000240"/>
          <a:ext cx="6626571" cy="3901440"/>
        </p:xfrm>
        <a:graphic>
          <a:graphicData uri="http://schemas.openxmlformats.org/drawingml/2006/table">
            <a:tbl>
              <a:tblPr/>
              <a:tblGrid>
                <a:gridCol w="2938554"/>
                <a:gridCol w="2532526"/>
                <a:gridCol w="1155491"/>
              </a:tblGrid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>
                          <a:latin typeface="Times New Roman"/>
                          <a:ea typeface="Calibri"/>
                          <a:cs typeface="Times New Roman"/>
                        </a:rPr>
                        <a:t>Canada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>
                          <a:latin typeface="Times New Roman"/>
                          <a:ea typeface="Calibri"/>
                          <a:cs typeface="Times New Roman"/>
                        </a:rPr>
                        <a:t>Wellington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de-DE" sz="32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3200" b="1" dirty="0">
                          <a:latin typeface="Times New Roman"/>
                          <a:ea typeface="Calibri"/>
                          <a:cs typeface="Times New Roman"/>
                        </a:rPr>
                        <a:t>England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>
                          <a:latin typeface="Times New Roman"/>
                          <a:ea typeface="Calibri"/>
                          <a:cs typeface="Times New Roman"/>
                        </a:rPr>
                        <a:t>Ottawa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de-DE" sz="32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3200" b="1" dirty="0" err="1">
                          <a:latin typeface="Times New Roman"/>
                          <a:ea typeface="Calibri"/>
                          <a:cs typeface="Times New Roman"/>
                        </a:rPr>
                        <a:t>the</a:t>
                      </a:r>
                      <a:r>
                        <a:rPr lang="de-DE" sz="3200" b="1" dirty="0">
                          <a:latin typeface="Times New Roman"/>
                          <a:ea typeface="Calibri"/>
                          <a:cs typeface="Times New Roman"/>
                        </a:rPr>
                        <a:t> USA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>
                          <a:latin typeface="Times New Roman"/>
                          <a:ea typeface="Calibri"/>
                          <a:cs typeface="Times New Roman"/>
                        </a:rPr>
                        <a:t>Cardiff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de-DE" sz="32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>
                          <a:latin typeface="Times New Roman"/>
                          <a:ea typeface="Calibri"/>
                          <a:cs typeface="Times New Roman"/>
                        </a:rPr>
                        <a:t>Scotland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>
                          <a:latin typeface="Times New Roman"/>
                          <a:ea typeface="Calibri"/>
                          <a:cs typeface="Times New Roman"/>
                        </a:rPr>
                        <a:t>Belfast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de-DE" sz="32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>
                          <a:latin typeface="Times New Roman"/>
                          <a:ea typeface="Calibri"/>
                          <a:cs typeface="Times New Roman"/>
                        </a:rPr>
                        <a:t>Australien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>
                          <a:latin typeface="Times New Roman"/>
                          <a:ea typeface="Calibri"/>
                          <a:cs typeface="Times New Roman"/>
                        </a:rPr>
                        <a:t>London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de-DE" sz="32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>
                          <a:latin typeface="Times New Roman"/>
                          <a:ea typeface="Calibri"/>
                          <a:cs typeface="Times New Roman"/>
                        </a:rPr>
                        <a:t>Northern </a:t>
                      </a:r>
                      <a:r>
                        <a:rPr lang="de-DE" sz="3200" b="1" dirty="0" err="1">
                          <a:latin typeface="Times New Roman"/>
                          <a:ea typeface="Calibri"/>
                          <a:cs typeface="Times New Roman"/>
                        </a:rPr>
                        <a:t>Irelad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>
                          <a:latin typeface="Times New Roman"/>
                          <a:ea typeface="Calibri"/>
                          <a:cs typeface="Times New Roman"/>
                        </a:rPr>
                        <a:t>Washington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de-DE" sz="32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>
                          <a:latin typeface="Times New Roman"/>
                          <a:ea typeface="Calibri"/>
                          <a:cs typeface="Times New Roman"/>
                        </a:rPr>
                        <a:t>New Seeland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>
                          <a:latin typeface="Times New Roman"/>
                          <a:ea typeface="Calibri"/>
                          <a:cs typeface="Times New Roman"/>
                        </a:rPr>
                        <a:t>Canberra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de-DE" sz="32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>
                          <a:latin typeface="Times New Roman"/>
                          <a:ea typeface="Calibri"/>
                          <a:cs typeface="Times New Roman"/>
                        </a:rPr>
                        <a:t>Wales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 err="1">
                          <a:latin typeface="Times New Roman"/>
                          <a:ea typeface="Calibri"/>
                          <a:cs typeface="Times New Roman"/>
                        </a:rPr>
                        <a:t>Edinburg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de-DE" sz="3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6 competition 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"</a:t>
            </a:r>
            <a:r>
              <a:rPr lang="en-US" b="1" dirty="0" smtClean="0">
                <a:solidFill>
                  <a:srgbClr val="002060"/>
                </a:solidFill>
              </a:rPr>
              <a:t>Countries of the World"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92705" y="2362200"/>
          <a:ext cx="3958590" cy="3048000"/>
        </p:xfrm>
        <a:graphic>
          <a:graphicData uri="http://schemas.openxmlformats.org/drawingml/2006/table">
            <a:tbl>
              <a:tblPr/>
              <a:tblGrid>
                <a:gridCol w="339090"/>
                <a:gridCol w="361950"/>
                <a:gridCol w="361950"/>
                <a:gridCol w="361950"/>
                <a:gridCol w="361950"/>
                <a:gridCol w="361950"/>
                <a:gridCol w="361950"/>
                <a:gridCol w="361950"/>
                <a:gridCol w="361950"/>
                <a:gridCol w="361950"/>
                <a:gridCol w="36195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Q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Z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Y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Y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Q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Y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Y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J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Z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7 competition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altLang="ru-RU" b="1" u="sng" dirty="0" smtClean="0">
                <a:latin typeface="Times New Roman" pitchFamily="18" charset="0"/>
              </a:rPr>
              <a:t>Continue </a:t>
            </a:r>
            <a:r>
              <a:rPr lang="en-US" altLang="ru-RU" b="1" u="sng" dirty="0" smtClean="0">
                <a:latin typeface="Times New Roman" pitchFamily="18" charset="0"/>
              </a:rPr>
              <a:t>the lines of words:</a:t>
            </a:r>
            <a:r>
              <a:rPr lang="ru-RU" altLang="ru-RU" b="1" u="sng" dirty="0" smtClean="0"/>
              <a:t>(6)</a:t>
            </a: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ru-RU" b="1" dirty="0" smtClean="0">
                <a:latin typeface="Times New Roman" pitchFamily="18" charset="0"/>
              </a:rPr>
              <a:t>Monday,  </a:t>
            </a:r>
            <a:endParaRPr lang="ru-RU" altLang="ru-RU" b="1" dirty="0" smtClean="0">
              <a:latin typeface="Times New Roman" pitchFamily="18" charset="0"/>
            </a:endParaRPr>
          </a:p>
          <a:p>
            <a:r>
              <a:rPr lang="ru-RU" altLang="ru-RU" b="1" dirty="0" smtClean="0"/>
              <a:t> </a:t>
            </a:r>
            <a:r>
              <a:rPr lang="en-US" altLang="ru-RU" b="1" dirty="0" smtClean="0">
                <a:latin typeface="Times New Roman" pitchFamily="18" charset="0"/>
              </a:rPr>
              <a:t>Green,</a:t>
            </a:r>
            <a:endParaRPr lang="ru-RU" altLang="ru-RU" b="1" dirty="0" smtClean="0">
              <a:latin typeface="Times New Roman" pitchFamily="18" charset="0"/>
            </a:endParaRPr>
          </a:p>
          <a:p>
            <a:r>
              <a:rPr lang="ru-RU" altLang="ru-RU" b="1" dirty="0" smtClean="0"/>
              <a:t> </a:t>
            </a:r>
            <a:r>
              <a:rPr lang="en-US" altLang="ru-RU" b="1" dirty="0" smtClean="0">
                <a:latin typeface="Times New Roman" pitchFamily="18" charset="0"/>
              </a:rPr>
              <a:t>Australia,</a:t>
            </a:r>
            <a:endParaRPr lang="ru-RU" altLang="ru-RU" b="1" dirty="0" smtClean="0">
              <a:latin typeface="Times New Roman" pitchFamily="18" charset="0"/>
            </a:endParaRPr>
          </a:p>
          <a:p>
            <a:r>
              <a:rPr lang="ru-RU" altLang="ru-RU" b="1" dirty="0" smtClean="0"/>
              <a:t> </a:t>
            </a:r>
            <a:r>
              <a:rPr lang="en-US" altLang="ru-RU" b="1" dirty="0" smtClean="0">
                <a:latin typeface="Times New Roman" pitchFamily="18" charset="0"/>
              </a:rPr>
              <a:t>A dog,</a:t>
            </a:r>
            <a:endParaRPr lang="ru-RU" altLang="ru-RU" b="1" dirty="0" smtClean="0">
              <a:latin typeface="Times New Roman" pitchFamily="18" charset="0"/>
            </a:endParaRPr>
          </a:p>
          <a:p>
            <a:r>
              <a:rPr lang="ru-RU" altLang="ru-RU" b="1" dirty="0" smtClean="0"/>
              <a:t> </a:t>
            </a:r>
            <a:r>
              <a:rPr lang="en-US" altLang="ru-RU" b="1" dirty="0" smtClean="0">
                <a:latin typeface="Times New Roman" pitchFamily="18" charset="0"/>
              </a:rPr>
              <a:t>March,</a:t>
            </a:r>
            <a:endParaRPr lang="ru-RU" altLang="ru-RU" b="1" dirty="0" smtClean="0">
              <a:latin typeface="Times New Roman" pitchFamily="18" charset="0"/>
            </a:endParaRPr>
          </a:p>
          <a:p>
            <a:r>
              <a:rPr lang="ru-RU" altLang="ru-RU" b="1" dirty="0" smtClean="0"/>
              <a:t> </a:t>
            </a:r>
            <a:r>
              <a:rPr lang="en-US" altLang="ru-RU" b="1" dirty="0" smtClean="0">
                <a:latin typeface="Times New Roman" pitchFamily="18" charset="0"/>
              </a:rPr>
              <a:t>Mother,</a:t>
            </a:r>
            <a:endParaRPr lang="ru-RU" altLang="ru-RU" b="1" dirty="0" smtClean="0">
              <a:latin typeface="Times New Roman" pitchFamily="18" charset="0"/>
            </a:endParaRPr>
          </a:p>
          <a:p>
            <a:r>
              <a:rPr lang="ru-RU" altLang="ru-RU" b="1" dirty="0" smtClean="0"/>
              <a:t> </a:t>
            </a:r>
            <a:r>
              <a:rPr lang="en-US" altLang="ru-RU" b="1" dirty="0" smtClean="0">
                <a:latin typeface="Times New Roman" pitchFamily="18" charset="0"/>
              </a:rPr>
              <a:t>Lemon,</a:t>
            </a:r>
            <a:endParaRPr lang="ru-RU" altLang="ru-RU" b="1" dirty="0" smtClean="0">
              <a:latin typeface="Times New Roman" pitchFamily="18" charset="0"/>
            </a:endParaRPr>
          </a:p>
          <a:p>
            <a:r>
              <a:rPr lang="ru-RU" altLang="ru-RU" b="1" dirty="0" smtClean="0"/>
              <a:t> </a:t>
            </a:r>
            <a:r>
              <a:rPr lang="en-US" altLang="ru-RU" b="1" dirty="0" smtClean="0">
                <a:latin typeface="Times New Roman" pitchFamily="18" charset="0"/>
              </a:rPr>
              <a:t>Two,</a:t>
            </a:r>
          </a:p>
          <a:p>
            <a:r>
              <a:rPr lang="ru-RU" altLang="ru-RU" b="1" dirty="0" smtClean="0"/>
              <a:t> </a:t>
            </a:r>
            <a:r>
              <a:rPr lang="en-US" altLang="ru-RU" b="1" dirty="0" smtClean="0">
                <a:latin typeface="Times New Roman" pitchFamily="18" charset="0"/>
              </a:rPr>
              <a:t>Kind,</a:t>
            </a:r>
          </a:p>
          <a:p>
            <a:endParaRPr lang="ru-RU" dirty="0"/>
          </a:p>
        </p:txBody>
      </p:sp>
      <p:pic>
        <p:nvPicPr>
          <p:cNvPr id="9218" name="Picture 2" descr="C:\Users\пк\Desktop\Без названия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4286256"/>
            <a:ext cx="2143125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к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ru-RU" b="1" dirty="0" smtClean="0"/>
              <a:t>8</a:t>
            </a:r>
            <a:r>
              <a:rPr lang="en-US" b="1" dirty="0" smtClean="0"/>
              <a:t> competition</a:t>
            </a:r>
            <a:r>
              <a:rPr lang="ru-RU" b="1" dirty="0" smtClean="0"/>
              <a:t>   </a:t>
            </a:r>
            <a:br>
              <a:rPr lang="ru-RU" b="1" dirty="0" smtClean="0"/>
            </a:br>
            <a:r>
              <a:rPr lang="ru-RU" b="1" dirty="0" smtClean="0"/>
              <a:t>«</a:t>
            </a:r>
            <a:r>
              <a:rPr lang="en-US" b="1" dirty="0" smtClean="0"/>
              <a:t>Unscramble</a:t>
            </a:r>
            <a:r>
              <a:rPr lang="ru-RU" b="1" dirty="0" smtClean="0"/>
              <a:t>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20072" y="1500174"/>
            <a:ext cx="3771528" cy="4579951"/>
          </a:xfrm>
        </p:spPr>
        <p:txBody>
          <a:bodyPr>
            <a:normAutofit lnSpcReduction="10000"/>
          </a:bodyPr>
          <a:lstStyle/>
          <a:p>
            <a:r>
              <a:rPr lang="en-US" sz="4400" b="1" dirty="0" err="1" smtClean="0"/>
              <a:t>eHwlenaol</a:t>
            </a:r>
            <a:endParaRPr lang="ru-RU" sz="4400" b="1" dirty="0" smtClean="0"/>
          </a:p>
          <a:p>
            <a:r>
              <a:rPr lang="en-US" sz="4400" b="1" dirty="0" err="1" smtClean="0"/>
              <a:t>nlEishg</a:t>
            </a:r>
            <a:endParaRPr lang="ru-RU" sz="4400" b="1" dirty="0" smtClean="0"/>
          </a:p>
          <a:p>
            <a:r>
              <a:rPr lang="en-US" sz="4400" b="1" dirty="0" err="1" smtClean="0"/>
              <a:t>oseHu</a:t>
            </a:r>
            <a:endParaRPr lang="ru-RU" sz="4400" b="1" dirty="0" smtClean="0"/>
          </a:p>
          <a:p>
            <a:r>
              <a:rPr lang="en-US" sz="4400" b="1" dirty="0" err="1" smtClean="0"/>
              <a:t>amNe</a:t>
            </a:r>
            <a:endParaRPr lang="ru-RU" sz="4400" b="1" dirty="0" smtClean="0"/>
          </a:p>
          <a:p>
            <a:r>
              <a:rPr lang="en-US" sz="4400" b="1" dirty="0" err="1" smtClean="0"/>
              <a:t>oLdonn</a:t>
            </a:r>
            <a:endParaRPr lang="ru-RU" sz="4400" b="1" dirty="0" smtClean="0"/>
          </a:p>
          <a:p>
            <a:r>
              <a:rPr lang="en-US" sz="4400" b="1" dirty="0" err="1" smtClean="0"/>
              <a:t>Ccolk</a:t>
            </a:r>
            <a:endParaRPr lang="ru-RU" sz="4400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145</TotalTime>
  <Words>350</Words>
  <Application>Microsoft Office PowerPoint</Application>
  <PresentationFormat>Экран (4:3)</PresentationFormat>
  <Paragraphs>198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Игра – викторина по английскому языку  «We like English» </vt:lpstr>
      <vt:lpstr> 1 competition  "Chocolate"</vt:lpstr>
      <vt:lpstr>2 competition "Bag of a tourist"</vt:lpstr>
      <vt:lpstr>          3 competition "Music Box"</vt:lpstr>
      <vt:lpstr>4 competition "Transport"</vt:lpstr>
      <vt:lpstr> 5 competition  "Countries of the studied language"</vt:lpstr>
      <vt:lpstr>6 competition  "Countries of the World"</vt:lpstr>
      <vt:lpstr>  7 competition Continue the lines of words:(6)  </vt:lpstr>
      <vt:lpstr> 8 competition    «Unscramble»</vt:lpstr>
      <vt:lpstr>  9 competition       "The Best Reader"  </vt:lpstr>
      <vt:lpstr> 10 competition   "A connoisseur of proverbs and sayings"</vt:lpstr>
      <vt:lpstr> 11 contest  "Extraordinary word"  </vt:lpstr>
      <vt:lpstr> 12 contest  "Fill in the missing letters"  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– викторина по английскому языку  «Путешествие в страну английского языка»</dc:title>
  <dc:creator>пк</dc:creator>
  <cp:lastModifiedBy>Галина Усанина</cp:lastModifiedBy>
  <cp:revision>18</cp:revision>
  <dcterms:created xsi:type="dcterms:W3CDTF">2017-09-18T05:39:15Z</dcterms:created>
  <dcterms:modified xsi:type="dcterms:W3CDTF">2018-03-11T13:45:25Z</dcterms:modified>
</cp:coreProperties>
</file>