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sldIdLst>
    <p:sldId id="278" r:id="rId2"/>
    <p:sldId id="279" r:id="rId3"/>
    <p:sldId id="282" r:id="rId4"/>
    <p:sldId id="280" r:id="rId5"/>
    <p:sldId id="281" r:id="rId6"/>
    <p:sldId id="256" r:id="rId7"/>
    <p:sldId id="283" r:id="rId8"/>
    <p:sldId id="284" r:id="rId9"/>
    <p:sldId id="257" r:id="rId10"/>
    <p:sldId id="285" r:id="rId11"/>
    <p:sldId id="258" r:id="rId12"/>
    <p:sldId id="259" r:id="rId13"/>
    <p:sldId id="260" r:id="rId14"/>
    <p:sldId id="261" r:id="rId15"/>
    <p:sldId id="262" r:id="rId16"/>
    <p:sldId id="263" r:id="rId17"/>
    <p:sldId id="265" r:id="rId18"/>
    <p:sldId id="266" r:id="rId19"/>
    <p:sldId id="277" r:id="rId20"/>
  </p:sldIdLst>
  <p:sldSz cx="10080625" cy="7559675"/>
  <p:notesSz cx="7559675" cy="10691813"/>
  <p:defaultTextStyle>
    <a:defPPr>
      <a:defRPr lang="en-GB"/>
    </a:defPPr>
    <a:lvl1pPr algn="l" defTabSz="449263" rtl="0" eaLnBrk="0" fontAlgn="base" hangingPunct="0">
      <a:spcBef>
        <a:spcPct val="0"/>
      </a:spcBef>
      <a:spcAft>
        <a:spcPct val="0"/>
      </a:spcAft>
      <a:defRPr kern="1200">
        <a:solidFill>
          <a:schemeClr val="bg1"/>
        </a:solidFill>
        <a:latin typeface="Arial" charset="0"/>
        <a:ea typeface="MS Gothic" pitchFamily="49" charset="-128"/>
        <a:cs typeface="+mn-cs"/>
      </a:defRPr>
    </a:lvl1pPr>
    <a:lvl2pPr marL="742950" indent="-285750" algn="l" defTabSz="449263" rtl="0" eaLnBrk="0" fontAlgn="base" hangingPunct="0">
      <a:spcBef>
        <a:spcPct val="0"/>
      </a:spcBef>
      <a:spcAft>
        <a:spcPct val="0"/>
      </a:spcAft>
      <a:defRPr kern="1200">
        <a:solidFill>
          <a:schemeClr val="bg1"/>
        </a:solidFill>
        <a:latin typeface="Arial" charset="0"/>
        <a:ea typeface="MS Gothic" pitchFamily="49" charset="-128"/>
        <a:cs typeface="+mn-cs"/>
      </a:defRPr>
    </a:lvl2pPr>
    <a:lvl3pPr marL="1143000" indent="-228600" algn="l" defTabSz="449263" rtl="0" eaLnBrk="0" fontAlgn="base" hangingPunct="0">
      <a:spcBef>
        <a:spcPct val="0"/>
      </a:spcBef>
      <a:spcAft>
        <a:spcPct val="0"/>
      </a:spcAft>
      <a:defRPr kern="1200">
        <a:solidFill>
          <a:schemeClr val="bg1"/>
        </a:solidFill>
        <a:latin typeface="Arial" charset="0"/>
        <a:ea typeface="MS Gothic" pitchFamily="49" charset="-128"/>
        <a:cs typeface="+mn-cs"/>
      </a:defRPr>
    </a:lvl3pPr>
    <a:lvl4pPr marL="1600200" indent="-228600" algn="l" defTabSz="449263" rtl="0" eaLnBrk="0" fontAlgn="base" hangingPunct="0">
      <a:spcBef>
        <a:spcPct val="0"/>
      </a:spcBef>
      <a:spcAft>
        <a:spcPct val="0"/>
      </a:spcAft>
      <a:defRPr kern="1200">
        <a:solidFill>
          <a:schemeClr val="bg1"/>
        </a:solidFill>
        <a:latin typeface="Arial" charset="0"/>
        <a:ea typeface="MS Gothic" pitchFamily="49" charset="-128"/>
        <a:cs typeface="+mn-cs"/>
      </a:defRPr>
    </a:lvl4pPr>
    <a:lvl5pPr marL="2057400" indent="-228600" algn="l" defTabSz="449263" rtl="0" eaLnBrk="0" fontAlgn="base" hangingPunct="0">
      <a:spcBef>
        <a:spcPct val="0"/>
      </a:spcBef>
      <a:spcAft>
        <a:spcPct val="0"/>
      </a:spcAft>
      <a:defRPr kern="1200">
        <a:solidFill>
          <a:schemeClr val="bg1"/>
        </a:solidFill>
        <a:latin typeface="Arial" charset="0"/>
        <a:ea typeface="MS Gothic" pitchFamily="49" charset="-128"/>
        <a:cs typeface="+mn-cs"/>
      </a:defRPr>
    </a:lvl5pPr>
    <a:lvl6pPr marL="2286000" algn="l" defTabSz="914400" rtl="0" eaLnBrk="1" latinLnBrk="0" hangingPunct="1">
      <a:defRPr kern="1200">
        <a:solidFill>
          <a:schemeClr val="bg1"/>
        </a:solidFill>
        <a:latin typeface="Arial" charset="0"/>
        <a:ea typeface="MS Gothic" pitchFamily="49" charset="-128"/>
        <a:cs typeface="+mn-cs"/>
      </a:defRPr>
    </a:lvl6pPr>
    <a:lvl7pPr marL="2743200" algn="l" defTabSz="914400" rtl="0" eaLnBrk="1" latinLnBrk="0" hangingPunct="1">
      <a:defRPr kern="1200">
        <a:solidFill>
          <a:schemeClr val="bg1"/>
        </a:solidFill>
        <a:latin typeface="Arial" charset="0"/>
        <a:ea typeface="MS Gothic" pitchFamily="49" charset="-128"/>
        <a:cs typeface="+mn-cs"/>
      </a:defRPr>
    </a:lvl7pPr>
    <a:lvl8pPr marL="3200400" algn="l" defTabSz="914400" rtl="0" eaLnBrk="1" latinLnBrk="0" hangingPunct="1">
      <a:defRPr kern="1200">
        <a:solidFill>
          <a:schemeClr val="bg1"/>
        </a:solidFill>
        <a:latin typeface="Arial" charset="0"/>
        <a:ea typeface="MS Gothic" pitchFamily="49" charset="-128"/>
        <a:cs typeface="+mn-cs"/>
      </a:defRPr>
    </a:lvl8pPr>
    <a:lvl9pPr marL="3657600" algn="l" defTabSz="914400" rtl="0" eaLnBrk="1" latinLnBrk="0" hangingPunct="1">
      <a:defRPr kern="1200">
        <a:solidFill>
          <a:schemeClr val="bg1"/>
        </a:solidFill>
        <a:latin typeface="Arial" charset="0"/>
        <a:ea typeface="MS Gothic" pitchFamily="49"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3" d="100"/>
          <a:sy n="63" d="100"/>
        </p:scale>
        <p:origin x="-1416"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AutoShape 1"/>
          <p:cNvSpPr>
            <a:spLocks noChangeArrowheads="1"/>
          </p:cNvSpPr>
          <p:nvPr/>
        </p:nvSpPr>
        <p:spPr bwMode="auto">
          <a:xfrm>
            <a:off x="0" y="0"/>
            <a:ext cx="7559675" cy="10691813"/>
          </a:xfrm>
          <a:prstGeom prst="roundRect">
            <a:avLst>
              <a:gd name="adj" fmla="val 19"/>
            </a:avLst>
          </a:prstGeom>
          <a:solidFill>
            <a:srgbClr val="FFFFFF"/>
          </a:solidFill>
          <a:ln w="9360">
            <a:noFill/>
            <a:miter lim="800000"/>
            <a:headEnd/>
            <a:tailEnd/>
          </a:ln>
        </p:spPr>
        <p:txBody>
          <a:bodyPr wrap="none" anchor="ctr"/>
          <a:lstStyle/>
          <a:p>
            <a:pPr eaLnBrk="1">
              <a:lnSpc>
                <a:spcPct val="93000"/>
              </a:lnSpc>
              <a:buClr>
                <a:srgbClr val="000000"/>
              </a:buClr>
              <a:buSzPct val="100000"/>
              <a:buFont typeface="Times New Roman" pitchFamily="18" charset="0"/>
              <a:buNone/>
            </a:pPr>
            <a:endParaRPr lang="ru-RU"/>
          </a:p>
        </p:txBody>
      </p:sp>
      <p:sp>
        <p:nvSpPr>
          <p:cNvPr id="2051" name="AutoShape 2"/>
          <p:cNvSpPr>
            <a:spLocks noChangeArrowheads="1"/>
          </p:cNvSpPr>
          <p:nvPr/>
        </p:nvSpPr>
        <p:spPr bwMode="auto">
          <a:xfrm>
            <a:off x="0" y="0"/>
            <a:ext cx="7559675" cy="10691813"/>
          </a:xfrm>
          <a:prstGeom prst="roundRect">
            <a:avLst>
              <a:gd name="adj" fmla="val 19"/>
            </a:avLst>
          </a:prstGeom>
          <a:solidFill>
            <a:srgbClr val="FFFFFF"/>
          </a:solidFill>
          <a:ln w="9525">
            <a:noFill/>
            <a:round/>
            <a:headEnd/>
            <a:tailEnd/>
          </a:ln>
        </p:spPr>
        <p:txBody>
          <a:bodyPr wrap="none" anchor="ctr"/>
          <a:lstStyle/>
          <a:p>
            <a:pPr eaLnBrk="1">
              <a:lnSpc>
                <a:spcPct val="93000"/>
              </a:lnSpc>
              <a:buClr>
                <a:srgbClr val="000000"/>
              </a:buClr>
              <a:buSzPct val="100000"/>
              <a:buFont typeface="Times New Roman" pitchFamily="18" charset="0"/>
              <a:buNone/>
            </a:pPr>
            <a:endParaRPr lang="ru-RU"/>
          </a:p>
        </p:txBody>
      </p:sp>
      <p:sp>
        <p:nvSpPr>
          <p:cNvPr id="2052" name="Rectangle 3"/>
          <p:cNvSpPr>
            <a:spLocks noGrp="1" noRot="1" noChangeAspect="1" noChangeArrowheads="1"/>
          </p:cNvSpPr>
          <p:nvPr>
            <p:ph type="sldImg"/>
          </p:nvPr>
        </p:nvSpPr>
        <p:spPr bwMode="auto">
          <a:xfrm>
            <a:off x="1106488" y="812800"/>
            <a:ext cx="5340350" cy="4003675"/>
          </a:xfrm>
          <a:prstGeom prst="rect">
            <a:avLst/>
          </a:prstGeom>
          <a:noFill/>
          <a:ln w="9525">
            <a:noFill/>
            <a:round/>
            <a:headEnd/>
            <a:tailEnd/>
          </a:ln>
        </p:spPr>
      </p:sp>
      <p:sp>
        <p:nvSpPr>
          <p:cNvPr id="2" name="Rectangle 4"/>
          <p:cNvSpPr>
            <a:spLocks noGrp="1" noChangeArrowheads="1"/>
          </p:cNvSpPr>
          <p:nvPr>
            <p:ph type="body"/>
          </p:nvPr>
        </p:nvSpPr>
        <p:spPr bwMode="auto">
          <a:xfrm>
            <a:off x="755650" y="5078413"/>
            <a:ext cx="6043613" cy="48069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ru-RU" noProof="0" smtClean="0"/>
          </a:p>
        </p:txBody>
      </p:sp>
      <p:sp>
        <p:nvSpPr>
          <p:cNvPr id="2053" name="Rectangle 5"/>
          <p:cNvSpPr>
            <a:spLocks noGrp="1" noChangeArrowheads="1"/>
          </p:cNvSpPr>
          <p:nvPr>
            <p:ph type="hdr"/>
          </p:nvPr>
        </p:nvSpPr>
        <p:spPr bwMode="auto">
          <a:xfrm>
            <a:off x="0" y="0"/>
            <a:ext cx="3276600" cy="5302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eaLnBrk="1">
              <a:lnSpc>
                <a:spcPct val="95000"/>
              </a:lnSpc>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ea typeface="+mn-ea"/>
                <a:cs typeface="Arial Unicode MS" charset="0"/>
              </a:defRPr>
            </a:lvl1pPr>
          </a:lstStyle>
          <a:p>
            <a:pPr>
              <a:defRPr/>
            </a:pPr>
            <a:endParaRPr lang="ru-RU"/>
          </a:p>
        </p:txBody>
      </p:sp>
      <p:sp>
        <p:nvSpPr>
          <p:cNvPr id="2054" name="Rectangle 6"/>
          <p:cNvSpPr>
            <a:spLocks noGrp="1" noChangeArrowheads="1"/>
          </p:cNvSpPr>
          <p:nvPr>
            <p:ph type="dt"/>
          </p:nvPr>
        </p:nvSpPr>
        <p:spPr bwMode="auto">
          <a:xfrm>
            <a:off x="4278313" y="0"/>
            <a:ext cx="3276600" cy="5302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1">
              <a:lnSpc>
                <a:spcPct val="95000"/>
              </a:lnSpc>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ea typeface="+mn-ea"/>
                <a:cs typeface="Arial Unicode MS" charset="0"/>
              </a:defRPr>
            </a:lvl1pPr>
          </a:lstStyle>
          <a:p>
            <a:pPr>
              <a:defRPr/>
            </a:pPr>
            <a:endParaRPr lang="ru-RU"/>
          </a:p>
        </p:txBody>
      </p:sp>
      <p:sp>
        <p:nvSpPr>
          <p:cNvPr id="2055" name="Rectangle 7"/>
          <p:cNvSpPr>
            <a:spLocks noGrp="1" noChangeArrowheads="1"/>
          </p:cNvSpPr>
          <p:nvPr>
            <p:ph type="ftr"/>
          </p:nvPr>
        </p:nvSpPr>
        <p:spPr bwMode="auto">
          <a:xfrm>
            <a:off x="0" y="10156825"/>
            <a:ext cx="3276600" cy="5302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1">
              <a:lnSpc>
                <a:spcPct val="95000"/>
              </a:lnSpc>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ea typeface="+mn-ea"/>
                <a:cs typeface="Arial Unicode MS" charset="0"/>
              </a:defRPr>
            </a:lvl1pPr>
          </a:lstStyle>
          <a:p>
            <a:pPr>
              <a:defRPr/>
            </a:pPr>
            <a:endParaRPr lang="ru-RU"/>
          </a:p>
        </p:txBody>
      </p:sp>
      <p:sp>
        <p:nvSpPr>
          <p:cNvPr id="2056" name="Rectangle 8"/>
          <p:cNvSpPr>
            <a:spLocks noGrp="1" noChangeArrowheads="1"/>
          </p:cNvSpPr>
          <p:nvPr>
            <p:ph type="sldNum"/>
          </p:nvPr>
        </p:nvSpPr>
        <p:spPr bwMode="auto">
          <a:xfrm>
            <a:off x="4278313" y="10156825"/>
            <a:ext cx="3276600" cy="5302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1">
              <a:lnSpc>
                <a:spcPct val="95000"/>
              </a:lnSpc>
              <a:buClr>
                <a:srgbClr val="000000"/>
              </a:buClr>
              <a:buSzPct val="100000"/>
              <a:buFont typeface="Times New Roman"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8" charset="0"/>
                <a:ea typeface="Arial Unicode MS" pitchFamily="34" charset="-128"/>
                <a:cs typeface="Arial Unicode MS" pitchFamily="34" charset="-128"/>
              </a:defRPr>
            </a:lvl1pPr>
          </a:lstStyle>
          <a:p>
            <a:fld id="{EF33376C-6749-4809-A08C-A90CB324DF14}" type="slidenum">
              <a:rPr lang="ru-RU" altLang="ru-RU"/>
              <a:pPr/>
              <a:t>‹#›</a:t>
            </a:fld>
            <a:endParaRPr lang="ru-RU" altLang="ru-RU"/>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8"/>
          <p:cNvSpPr>
            <a:spLocks noGrp="1" noChangeArrowheads="1"/>
          </p:cNvSpPr>
          <p:nvPr>
            <p:ph type="sldNum" sz="quarter"/>
          </p:nvPr>
        </p:nvSpPr>
        <p:spPr>
          <a:noFill/>
        </p:spPr>
        <p:txBody>
          <a:bodyPr/>
          <a:lstStyle/>
          <a:p>
            <a:fld id="{143D0107-0F60-487C-9052-4E2FFDDDB41B}" type="slidenum">
              <a:rPr lang="ru-RU" altLang="ru-RU"/>
              <a:pPr/>
              <a:t>6</a:t>
            </a:fld>
            <a:endParaRPr lang="ru-RU" altLang="ru-RU"/>
          </a:p>
        </p:txBody>
      </p:sp>
      <p:sp>
        <p:nvSpPr>
          <p:cNvPr id="4099" name="Text Box 1"/>
          <p:cNvSpPr txBox="1">
            <a:spLocks noChangeArrowheads="1"/>
          </p:cNvSpPr>
          <p:nvPr/>
        </p:nvSpPr>
        <p:spPr bwMode="auto">
          <a:xfrm>
            <a:off x="1106488" y="812800"/>
            <a:ext cx="5343525" cy="4006850"/>
          </a:xfrm>
          <a:prstGeom prst="rect">
            <a:avLst/>
          </a:prstGeom>
          <a:solidFill>
            <a:srgbClr val="FFFFFF"/>
          </a:solidFill>
          <a:ln w="9525">
            <a:solidFill>
              <a:srgbClr val="000000"/>
            </a:solidFill>
            <a:miter lim="800000"/>
            <a:headEnd/>
            <a:tailEnd/>
          </a:ln>
        </p:spPr>
        <p:txBody>
          <a:bodyPr wrap="none" anchor="ctr"/>
          <a:lstStyle/>
          <a:p>
            <a:pPr eaLnBrk="1">
              <a:lnSpc>
                <a:spcPct val="93000"/>
              </a:lnSpc>
              <a:buClr>
                <a:srgbClr val="000000"/>
              </a:buClr>
              <a:buSzPct val="100000"/>
              <a:buFont typeface="Times New Roman" pitchFamily="18" charset="0"/>
              <a:buNone/>
            </a:pPr>
            <a:endParaRPr lang="ru-RU" altLang="ru-RU"/>
          </a:p>
        </p:txBody>
      </p:sp>
      <p:sp>
        <p:nvSpPr>
          <p:cNvPr id="4100" name="Rectangle 2"/>
          <p:cNvSpPr>
            <a:spLocks noGrp="1" noChangeArrowheads="1"/>
          </p:cNvSpPr>
          <p:nvPr>
            <p:ph type="body"/>
          </p:nvPr>
        </p:nvSpPr>
        <p:spPr>
          <a:xfrm>
            <a:off x="755650" y="5078413"/>
            <a:ext cx="6045200" cy="4808537"/>
          </a:xfrm>
          <a:noFill/>
          <a:ln/>
        </p:spPr>
        <p:txBody>
          <a:bodyPr wrap="none" anchor="ctr"/>
          <a:lstStyle/>
          <a:p>
            <a:endParaRPr lang="ru-RU" altLang="ru-RU" dirty="0"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8"/>
          <p:cNvSpPr>
            <a:spLocks noGrp="1" noChangeArrowheads="1"/>
          </p:cNvSpPr>
          <p:nvPr>
            <p:ph type="sldNum" sz="quarter"/>
          </p:nvPr>
        </p:nvSpPr>
        <p:spPr>
          <a:noFill/>
        </p:spPr>
        <p:txBody>
          <a:bodyPr/>
          <a:lstStyle/>
          <a:p>
            <a:fld id="{DDEE8463-8D9B-435C-A994-C69FCD444F6E}" type="slidenum">
              <a:rPr lang="ru-RU" altLang="ru-RU"/>
              <a:pPr/>
              <a:t>9</a:t>
            </a:fld>
            <a:endParaRPr lang="ru-RU" altLang="ru-RU"/>
          </a:p>
        </p:txBody>
      </p:sp>
      <p:sp>
        <p:nvSpPr>
          <p:cNvPr id="6147" name="Text Box 1"/>
          <p:cNvSpPr txBox="1">
            <a:spLocks noChangeArrowheads="1"/>
          </p:cNvSpPr>
          <p:nvPr/>
        </p:nvSpPr>
        <p:spPr bwMode="auto">
          <a:xfrm>
            <a:off x="1106488" y="812800"/>
            <a:ext cx="5343525" cy="4006850"/>
          </a:xfrm>
          <a:prstGeom prst="rect">
            <a:avLst/>
          </a:prstGeom>
          <a:solidFill>
            <a:srgbClr val="FFFFFF"/>
          </a:solidFill>
          <a:ln w="9525">
            <a:solidFill>
              <a:srgbClr val="000000"/>
            </a:solidFill>
            <a:miter lim="800000"/>
            <a:headEnd/>
            <a:tailEnd/>
          </a:ln>
        </p:spPr>
        <p:txBody>
          <a:bodyPr wrap="none" anchor="ctr"/>
          <a:lstStyle/>
          <a:p>
            <a:pPr eaLnBrk="1">
              <a:lnSpc>
                <a:spcPct val="93000"/>
              </a:lnSpc>
              <a:buClr>
                <a:srgbClr val="000000"/>
              </a:buClr>
              <a:buSzPct val="100000"/>
              <a:buFont typeface="Times New Roman" pitchFamily="18" charset="0"/>
              <a:buNone/>
            </a:pPr>
            <a:endParaRPr lang="ru-RU" altLang="ru-RU"/>
          </a:p>
        </p:txBody>
      </p:sp>
      <p:sp>
        <p:nvSpPr>
          <p:cNvPr id="6148" name="Rectangle 2"/>
          <p:cNvSpPr>
            <a:spLocks noGrp="1" noChangeArrowheads="1"/>
          </p:cNvSpPr>
          <p:nvPr>
            <p:ph type="body"/>
          </p:nvPr>
        </p:nvSpPr>
        <p:spPr>
          <a:xfrm>
            <a:off x="755650" y="5078413"/>
            <a:ext cx="6045200" cy="4808537"/>
          </a:xfrm>
          <a:noFill/>
          <a:ln/>
        </p:spPr>
        <p:txBody>
          <a:bodyPr wrap="none" anchor="ctr"/>
          <a:lstStyle/>
          <a:p>
            <a:endParaRPr lang="ru-RU" altLang="ru-RU"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650" y="2347913"/>
            <a:ext cx="8569325" cy="1620837"/>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3"/>
          <p:cNvSpPr>
            <a:spLocks noGrp="1" noChangeArrowheads="1"/>
          </p:cNvSpPr>
          <p:nvPr>
            <p:ph type="dt" idx="10"/>
          </p:nvPr>
        </p:nvSpPr>
        <p:spPr>
          <a:ln/>
        </p:spPr>
        <p:txBody>
          <a:bodyPr/>
          <a:lstStyle>
            <a:lvl1pPr>
              <a:defRPr/>
            </a:lvl1pPr>
          </a:lstStyle>
          <a:p>
            <a:pPr>
              <a:defRPr/>
            </a:pPr>
            <a:endParaRPr lang="ru-RU"/>
          </a:p>
        </p:txBody>
      </p:sp>
      <p:sp>
        <p:nvSpPr>
          <p:cNvPr id="5" name="Rectangle 4"/>
          <p:cNvSpPr>
            <a:spLocks noGrp="1" noChangeArrowheads="1"/>
          </p:cNvSpPr>
          <p:nvPr>
            <p:ph type="ftr" idx="11"/>
          </p:nvPr>
        </p:nvSpPr>
        <p:spPr>
          <a:ln/>
        </p:spPr>
        <p:txBody>
          <a:bodyPr/>
          <a:lstStyle>
            <a:lvl1pPr>
              <a:defRPr/>
            </a:lvl1pPr>
          </a:lstStyle>
          <a:p>
            <a:pPr>
              <a:defRPr/>
            </a:pPr>
            <a:endParaRPr lang="ru-RU"/>
          </a:p>
        </p:txBody>
      </p:sp>
      <p:sp>
        <p:nvSpPr>
          <p:cNvPr id="6" name="Rectangle 5"/>
          <p:cNvSpPr>
            <a:spLocks noGrp="1" noChangeArrowheads="1"/>
          </p:cNvSpPr>
          <p:nvPr>
            <p:ph type="sldNum" idx="12"/>
          </p:nvPr>
        </p:nvSpPr>
        <p:spPr>
          <a:ln/>
        </p:spPr>
        <p:txBody>
          <a:bodyPr/>
          <a:lstStyle>
            <a:lvl1pPr>
              <a:defRPr/>
            </a:lvl1pPr>
          </a:lstStyle>
          <a:p>
            <a:fld id="{A2182DB4-B5F5-486E-9E0C-7CAE0112353A}" type="slidenum">
              <a:rPr lang="ru-RU" altLang="ru-RU"/>
              <a:pPr/>
              <a:t>‹#›</a:t>
            </a:fld>
            <a:endParaRPr lang="ru-RU" alt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3"/>
          <p:cNvSpPr>
            <a:spLocks noGrp="1" noChangeArrowheads="1"/>
          </p:cNvSpPr>
          <p:nvPr>
            <p:ph type="dt" idx="10"/>
          </p:nvPr>
        </p:nvSpPr>
        <p:spPr>
          <a:ln/>
        </p:spPr>
        <p:txBody>
          <a:bodyPr/>
          <a:lstStyle>
            <a:lvl1pPr>
              <a:defRPr/>
            </a:lvl1pPr>
          </a:lstStyle>
          <a:p>
            <a:pPr>
              <a:defRPr/>
            </a:pPr>
            <a:endParaRPr lang="ru-RU"/>
          </a:p>
        </p:txBody>
      </p:sp>
      <p:sp>
        <p:nvSpPr>
          <p:cNvPr id="5" name="Rectangle 4"/>
          <p:cNvSpPr>
            <a:spLocks noGrp="1" noChangeArrowheads="1"/>
          </p:cNvSpPr>
          <p:nvPr>
            <p:ph type="ftr" idx="11"/>
          </p:nvPr>
        </p:nvSpPr>
        <p:spPr>
          <a:ln/>
        </p:spPr>
        <p:txBody>
          <a:bodyPr/>
          <a:lstStyle>
            <a:lvl1pPr>
              <a:defRPr/>
            </a:lvl1pPr>
          </a:lstStyle>
          <a:p>
            <a:pPr>
              <a:defRPr/>
            </a:pPr>
            <a:endParaRPr lang="ru-RU"/>
          </a:p>
        </p:txBody>
      </p:sp>
      <p:sp>
        <p:nvSpPr>
          <p:cNvPr id="6" name="Rectangle 5"/>
          <p:cNvSpPr>
            <a:spLocks noGrp="1" noChangeArrowheads="1"/>
          </p:cNvSpPr>
          <p:nvPr>
            <p:ph type="sldNum" idx="12"/>
          </p:nvPr>
        </p:nvSpPr>
        <p:spPr>
          <a:ln/>
        </p:spPr>
        <p:txBody>
          <a:bodyPr/>
          <a:lstStyle>
            <a:lvl1pPr>
              <a:defRPr/>
            </a:lvl1pPr>
          </a:lstStyle>
          <a:p>
            <a:fld id="{398E4B49-D646-4EAC-AC7C-622D93FAA99D}" type="slidenum">
              <a:rPr lang="ru-RU" altLang="ru-RU"/>
              <a:pPr/>
              <a:t>‹#›</a:t>
            </a:fld>
            <a:endParaRPr lang="ru-RU" alt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304088" y="301625"/>
            <a:ext cx="2265362" cy="64516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503238" y="301625"/>
            <a:ext cx="6648450" cy="64516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3"/>
          <p:cNvSpPr>
            <a:spLocks noGrp="1" noChangeArrowheads="1"/>
          </p:cNvSpPr>
          <p:nvPr>
            <p:ph type="dt" idx="10"/>
          </p:nvPr>
        </p:nvSpPr>
        <p:spPr>
          <a:ln/>
        </p:spPr>
        <p:txBody>
          <a:bodyPr/>
          <a:lstStyle>
            <a:lvl1pPr>
              <a:defRPr/>
            </a:lvl1pPr>
          </a:lstStyle>
          <a:p>
            <a:pPr>
              <a:defRPr/>
            </a:pPr>
            <a:endParaRPr lang="ru-RU"/>
          </a:p>
        </p:txBody>
      </p:sp>
      <p:sp>
        <p:nvSpPr>
          <p:cNvPr id="5" name="Rectangle 4"/>
          <p:cNvSpPr>
            <a:spLocks noGrp="1" noChangeArrowheads="1"/>
          </p:cNvSpPr>
          <p:nvPr>
            <p:ph type="ftr" idx="11"/>
          </p:nvPr>
        </p:nvSpPr>
        <p:spPr>
          <a:ln/>
        </p:spPr>
        <p:txBody>
          <a:bodyPr/>
          <a:lstStyle>
            <a:lvl1pPr>
              <a:defRPr/>
            </a:lvl1pPr>
          </a:lstStyle>
          <a:p>
            <a:pPr>
              <a:defRPr/>
            </a:pPr>
            <a:endParaRPr lang="ru-RU"/>
          </a:p>
        </p:txBody>
      </p:sp>
      <p:sp>
        <p:nvSpPr>
          <p:cNvPr id="6" name="Rectangle 5"/>
          <p:cNvSpPr>
            <a:spLocks noGrp="1" noChangeArrowheads="1"/>
          </p:cNvSpPr>
          <p:nvPr>
            <p:ph type="sldNum" idx="12"/>
          </p:nvPr>
        </p:nvSpPr>
        <p:spPr>
          <a:ln/>
        </p:spPr>
        <p:txBody>
          <a:bodyPr/>
          <a:lstStyle>
            <a:lvl1pPr>
              <a:defRPr/>
            </a:lvl1pPr>
          </a:lstStyle>
          <a:p>
            <a:fld id="{F3502AD4-8138-459E-A3D5-F29A8EC8D255}" type="slidenum">
              <a:rPr lang="ru-RU" altLang="ru-RU"/>
              <a:pPr/>
              <a:t>‹#›</a:t>
            </a:fld>
            <a:endParaRPr lang="ru-RU" alt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3"/>
          <p:cNvSpPr>
            <a:spLocks noGrp="1" noChangeArrowheads="1"/>
          </p:cNvSpPr>
          <p:nvPr>
            <p:ph type="dt" idx="10"/>
          </p:nvPr>
        </p:nvSpPr>
        <p:spPr>
          <a:ln/>
        </p:spPr>
        <p:txBody>
          <a:bodyPr/>
          <a:lstStyle>
            <a:lvl1pPr>
              <a:defRPr/>
            </a:lvl1pPr>
          </a:lstStyle>
          <a:p>
            <a:pPr>
              <a:defRPr/>
            </a:pPr>
            <a:endParaRPr lang="ru-RU"/>
          </a:p>
        </p:txBody>
      </p:sp>
      <p:sp>
        <p:nvSpPr>
          <p:cNvPr id="5" name="Rectangle 4"/>
          <p:cNvSpPr>
            <a:spLocks noGrp="1" noChangeArrowheads="1"/>
          </p:cNvSpPr>
          <p:nvPr>
            <p:ph type="ftr" idx="11"/>
          </p:nvPr>
        </p:nvSpPr>
        <p:spPr>
          <a:ln/>
        </p:spPr>
        <p:txBody>
          <a:bodyPr/>
          <a:lstStyle>
            <a:lvl1pPr>
              <a:defRPr/>
            </a:lvl1pPr>
          </a:lstStyle>
          <a:p>
            <a:pPr>
              <a:defRPr/>
            </a:pPr>
            <a:endParaRPr lang="ru-RU"/>
          </a:p>
        </p:txBody>
      </p:sp>
      <p:sp>
        <p:nvSpPr>
          <p:cNvPr id="6" name="Rectangle 5"/>
          <p:cNvSpPr>
            <a:spLocks noGrp="1" noChangeArrowheads="1"/>
          </p:cNvSpPr>
          <p:nvPr>
            <p:ph type="sldNum" idx="12"/>
          </p:nvPr>
        </p:nvSpPr>
        <p:spPr>
          <a:ln/>
        </p:spPr>
        <p:txBody>
          <a:bodyPr/>
          <a:lstStyle>
            <a:lvl1pPr>
              <a:defRPr/>
            </a:lvl1pPr>
          </a:lstStyle>
          <a:p>
            <a:fld id="{F0A5A376-F863-4A41-925B-D69F4B81EE04}" type="slidenum">
              <a:rPr lang="ru-RU" altLang="ru-RU"/>
              <a:pPr/>
              <a:t>‹#›</a:t>
            </a:fld>
            <a:endParaRPr lang="ru-RU" alt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96925" y="4857750"/>
            <a:ext cx="8567738" cy="15017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3"/>
          <p:cNvSpPr>
            <a:spLocks noGrp="1" noChangeArrowheads="1"/>
          </p:cNvSpPr>
          <p:nvPr>
            <p:ph type="dt" idx="10"/>
          </p:nvPr>
        </p:nvSpPr>
        <p:spPr>
          <a:ln/>
        </p:spPr>
        <p:txBody>
          <a:bodyPr/>
          <a:lstStyle>
            <a:lvl1pPr>
              <a:defRPr/>
            </a:lvl1pPr>
          </a:lstStyle>
          <a:p>
            <a:pPr>
              <a:defRPr/>
            </a:pPr>
            <a:endParaRPr lang="ru-RU"/>
          </a:p>
        </p:txBody>
      </p:sp>
      <p:sp>
        <p:nvSpPr>
          <p:cNvPr id="5" name="Rectangle 4"/>
          <p:cNvSpPr>
            <a:spLocks noGrp="1" noChangeArrowheads="1"/>
          </p:cNvSpPr>
          <p:nvPr>
            <p:ph type="ftr" idx="11"/>
          </p:nvPr>
        </p:nvSpPr>
        <p:spPr>
          <a:ln/>
        </p:spPr>
        <p:txBody>
          <a:bodyPr/>
          <a:lstStyle>
            <a:lvl1pPr>
              <a:defRPr/>
            </a:lvl1pPr>
          </a:lstStyle>
          <a:p>
            <a:pPr>
              <a:defRPr/>
            </a:pPr>
            <a:endParaRPr lang="ru-RU"/>
          </a:p>
        </p:txBody>
      </p:sp>
      <p:sp>
        <p:nvSpPr>
          <p:cNvPr id="6" name="Rectangle 5"/>
          <p:cNvSpPr>
            <a:spLocks noGrp="1" noChangeArrowheads="1"/>
          </p:cNvSpPr>
          <p:nvPr>
            <p:ph type="sldNum" idx="12"/>
          </p:nvPr>
        </p:nvSpPr>
        <p:spPr>
          <a:ln/>
        </p:spPr>
        <p:txBody>
          <a:bodyPr/>
          <a:lstStyle>
            <a:lvl1pPr>
              <a:defRPr/>
            </a:lvl1pPr>
          </a:lstStyle>
          <a:p>
            <a:fld id="{36AAB204-EB4C-4C70-B090-CAAC8FD9A432}" type="slidenum">
              <a:rPr lang="ru-RU" altLang="ru-RU"/>
              <a:pPr/>
              <a:t>‹#›</a:t>
            </a:fld>
            <a:endParaRPr lang="ru-RU" alt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503238" y="1768475"/>
            <a:ext cx="4456112" cy="4984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111750" y="1768475"/>
            <a:ext cx="4457700" cy="4984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3"/>
          <p:cNvSpPr>
            <a:spLocks noGrp="1" noChangeArrowheads="1"/>
          </p:cNvSpPr>
          <p:nvPr>
            <p:ph type="dt" idx="10"/>
          </p:nvPr>
        </p:nvSpPr>
        <p:spPr>
          <a:ln/>
        </p:spPr>
        <p:txBody>
          <a:bodyPr/>
          <a:lstStyle>
            <a:lvl1pPr>
              <a:defRPr/>
            </a:lvl1pPr>
          </a:lstStyle>
          <a:p>
            <a:pPr>
              <a:defRPr/>
            </a:pPr>
            <a:endParaRPr lang="ru-RU"/>
          </a:p>
        </p:txBody>
      </p:sp>
      <p:sp>
        <p:nvSpPr>
          <p:cNvPr id="6" name="Rectangle 4"/>
          <p:cNvSpPr>
            <a:spLocks noGrp="1" noChangeArrowheads="1"/>
          </p:cNvSpPr>
          <p:nvPr>
            <p:ph type="ftr" idx="11"/>
          </p:nvPr>
        </p:nvSpPr>
        <p:spPr>
          <a:ln/>
        </p:spPr>
        <p:txBody>
          <a:bodyPr/>
          <a:lstStyle>
            <a:lvl1pPr>
              <a:defRPr/>
            </a:lvl1pPr>
          </a:lstStyle>
          <a:p>
            <a:pPr>
              <a:defRPr/>
            </a:pPr>
            <a:endParaRPr lang="ru-RU"/>
          </a:p>
        </p:txBody>
      </p:sp>
      <p:sp>
        <p:nvSpPr>
          <p:cNvPr id="7" name="Rectangle 5"/>
          <p:cNvSpPr>
            <a:spLocks noGrp="1" noChangeArrowheads="1"/>
          </p:cNvSpPr>
          <p:nvPr>
            <p:ph type="sldNum" idx="12"/>
          </p:nvPr>
        </p:nvSpPr>
        <p:spPr>
          <a:ln/>
        </p:spPr>
        <p:txBody>
          <a:bodyPr/>
          <a:lstStyle>
            <a:lvl1pPr>
              <a:defRPr/>
            </a:lvl1pPr>
          </a:lstStyle>
          <a:p>
            <a:fld id="{68FF6631-629D-48B2-B1C4-7348A43CDC51}" type="slidenum">
              <a:rPr lang="ru-RU" altLang="ru-RU"/>
              <a:pPr/>
              <a:t>‹#›</a:t>
            </a:fld>
            <a:endParaRPr lang="ru-RU" alt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4825" y="303213"/>
            <a:ext cx="9072563" cy="1258887"/>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3"/>
          <p:cNvSpPr>
            <a:spLocks noGrp="1" noChangeArrowheads="1"/>
          </p:cNvSpPr>
          <p:nvPr>
            <p:ph type="dt" idx="10"/>
          </p:nvPr>
        </p:nvSpPr>
        <p:spPr>
          <a:ln/>
        </p:spPr>
        <p:txBody>
          <a:bodyPr/>
          <a:lstStyle>
            <a:lvl1pPr>
              <a:defRPr/>
            </a:lvl1pPr>
          </a:lstStyle>
          <a:p>
            <a:pPr>
              <a:defRPr/>
            </a:pPr>
            <a:endParaRPr lang="ru-RU"/>
          </a:p>
        </p:txBody>
      </p:sp>
      <p:sp>
        <p:nvSpPr>
          <p:cNvPr id="8" name="Rectangle 4"/>
          <p:cNvSpPr>
            <a:spLocks noGrp="1" noChangeArrowheads="1"/>
          </p:cNvSpPr>
          <p:nvPr>
            <p:ph type="ftr" idx="11"/>
          </p:nvPr>
        </p:nvSpPr>
        <p:spPr>
          <a:ln/>
        </p:spPr>
        <p:txBody>
          <a:bodyPr/>
          <a:lstStyle>
            <a:lvl1pPr>
              <a:defRPr/>
            </a:lvl1pPr>
          </a:lstStyle>
          <a:p>
            <a:pPr>
              <a:defRPr/>
            </a:pPr>
            <a:endParaRPr lang="ru-RU"/>
          </a:p>
        </p:txBody>
      </p:sp>
      <p:sp>
        <p:nvSpPr>
          <p:cNvPr id="9" name="Rectangle 5"/>
          <p:cNvSpPr>
            <a:spLocks noGrp="1" noChangeArrowheads="1"/>
          </p:cNvSpPr>
          <p:nvPr>
            <p:ph type="sldNum" idx="12"/>
          </p:nvPr>
        </p:nvSpPr>
        <p:spPr>
          <a:ln/>
        </p:spPr>
        <p:txBody>
          <a:bodyPr/>
          <a:lstStyle>
            <a:lvl1pPr>
              <a:defRPr/>
            </a:lvl1pPr>
          </a:lstStyle>
          <a:p>
            <a:fld id="{7DFCDECA-0D67-4074-93C8-A56505EF484D}" type="slidenum">
              <a:rPr lang="ru-RU" altLang="ru-RU"/>
              <a:pPr/>
              <a:t>‹#›</a:t>
            </a:fld>
            <a:endParaRPr lang="ru-RU" alt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3"/>
          <p:cNvSpPr>
            <a:spLocks noGrp="1" noChangeArrowheads="1"/>
          </p:cNvSpPr>
          <p:nvPr>
            <p:ph type="dt" idx="10"/>
          </p:nvPr>
        </p:nvSpPr>
        <p:spPr>
          <a:ln/>
        </p:spPr>
        <p:txBody>
          <a:bodyPr/>
          <a:lstStyle>
            <a:lvl1pPr>
              <a:defRPr/>
            </a:lvl1pPr>
          </a:lstStyle>
          <a:p>
            <a:pPr>
              <a:defRPr/>
            </a:pPr>
            <a:endParaRPr lang="ru-RU"/>
          </a:p>
        </p:txBody>
      </p:sp>
      <p:sp>
        <p:nvSpPr>
          <p:cNvPr id="4" name="Rectangle 4"/>
          <p:cNvSpPr>
            <a:spLocks noGrp="1" noChangeArrowheads="1"/>
          </p:cNvSpPr>
          <p:nvPr>
            <p:ph type="ftr" idx="11"/>
          </p:nvPr>
        </p:nvSpPr>
        <p:spPr>
          <a:ln/>
        </p:spPr>
        <p:txBody>
          <a:bodyPr/>
          <a:lstStyle>
            <a:lvl1pPr>
              <a:defRPr/>
            </a:lvl1pPr>
          </a:lstStyle>
          <a:p>
            <a:pPr>
              <a:defRPr/>
            </a:pPr>
            <a:endParaRPr lang="ru-RU"/>
          </a:p>
        </p:txBody>
      </p:sp>
      <p:sp>
        <p:nvSpPr>
          <p:cNvPr id="5" name="Rectangle 5"/>
          <p:cNvSpPr>
            <a:spLocks noGrp="1" noChangeArrowheads="1"/>
          </p:cNvSpPr>
          <p:nvPr>
            <p:ph type="sldNum" idx="12"/>
          </p:nvPr>
        </p:nvSpPr>
        <p:spPr>
          <a:ln/>
        </p:spPr>
        <p:txBody>
          <a:bodyPr/>
          <a:lstStyle>
            <a:lvl1pPr>
              <a:defRPr/>
            </a:lvl1pPr>
          </a:lstStyle>
          <a:p>
            <a:fld id="{5988BC47-01E5-43A9-8F50-2FEE9810CE49}" type="slidenum">
              <a:rPr lang="ru-RU" altLang="ru-RU"/>
              <a:pPr/>
              <a:t>‹#›</a:t>
            </a:fld>
            <a:endParaRPr lang="ru-RU" alt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endParaRPr lang="ru-RU"/>
          </a:p>
        </p:txBody>
      </p:sp>
      <p:sp>
        <p:nvSpPr>
          <p:cNvPr id="3" name="Rectangle 4"/>
          <p:cNvSpPr>
            <a:spLocks noGrp="1" noChangeArrowheads="1"/>
          </p:cNvSpPr>
          <p:nvPr>
            <p:ph type="ftr" idx="11"/>
          </p:nvPr>
        </p:nvSpPr>
        <p:spPr>
          <a:ln/>
        </p:spPr>
        <p:txBody>
          <a:bodyPr/>
          <a:lstStyle>
            <a:lvl1pPr>
              <a:defRPr/>
            </a:lvl1pPr>
          </a:lstStyle>
          <a:p>
            <a:pPr>
              <a:defRPr/>
            </a:pPr>
            <a:endParaRPr lang="ru-RU"/>
          </a:p>
        </p:txBody>
      </p:sp>
      <p:sp>
        <p:nvSpPr>
          <p:cNvPr id="4" name="Rectangle 5"/>
          <p:cNvSpPr>
            <a:spLocks noGrp="1" noChangeArrowheads="1"/>
          </p:cNvSpPr>
          <p:nvPr>
            <p:ph type="sldNum" idx="12"/>
          </p:nvPr>
        </p:nvSpPr>
        <p:spPr>
          <a:ln/>
        </p:spPr>
        <p:txBody>
          <a:bodyPr/>
          <a:lstStyle>
            <a:lvl1pPr>
              <a:defRPr/>
            </a:lvl1pPr>
          </a:lstStyle>
          <a:p>
            <a:fld id="{F956FF15-F66D-4DBB-BD8B-0E8AC7825AAE}" type="slidenum">
              <a:rPr lang="ru-RU" altLang="ru-RU"/>
              <a:pPr/>
              <a:t>‹#›</a:t>
            </a:fld>
            <a:endParaRPr lang="ru-RU" alt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4825" y="301625"/>
            <a:ext cx="3316288" cy="1279525"/>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3"/>
          <p:cNvSpPr>
            <a:spLocks noGrp="1" noChangeArrowheads="1"/>
          </p:cNvSpPr>
          <p:nvPr>
            <p:ph type="dt" idx="10"/>
          </p:nvPr>
        </p:nvSpPr>
        <p:spPr>
          <a:ln/>
        </p:spPr>
        <p:txBody>
          <a:bodyPr/>
          <a:lstStyle>
            <a:lvl1pPr>
              <a:defRPr/>
            </a:lvl1pPr>
          </a:lstStyle>
          <a:p>
            <a:pPr>
              <a:defRPr/>
            </a:pPr>
            <a:endParaRPr lang="ru-RU"/>
          </a:p>
        </p:txBody>
      </p:sp>
      <p:sp>
        <p:nvSpPr>
          <p:cNvPr id="6" name="Rectangle 4"/>
          <p:cNvSpPr>
            <a:spLocks noGrp="1" noChangeArrowheads="1"/>
          </p:cNvSpPr>
          <p:nvPr>
            <p:ph type="ftr" idx="11"/>
          </p:nvPr>
        </p:nvSpPr>
        <p:spPr>
          <a:ln/>
        </p:spPr>
        <p:txBody>
          <a:bodyPr/>
          <a:lstStyle>
            <a:lvl1pPr>
              <a:defRPr/>
            </a:lvl1pPr>
          </a:lstStyle>
          <a:p>
            <a:pPr>
              <a:defRPr/>
            </a:pPr>
            <a:endParaRPr lang="ru-RU"/>
          </a:p>
        </p:txBody>
      </p:sp>
      <p:sp>
        <p:nvSpPr>
          <p:cNvPr id="7" name="Rectangle 5"/>
          <p:cNvSpPr>
            <a:spLocks noGrp="1" noChangeArrowheads="1"/>
          </p:cNvSpPr>
          <p:nvPr>
            <p:ph type="sldNum" idx="12"/>
          </p:nvPr>
        </p:nvSpPr>
        <p:spPr>
          <a:ln/>
        </p:spPr>
        <p:txBody>
          <a:bodyPr/>
          <a:lstStyle>
            <a:lvl1pPr>
              <a:defRPr/>
            </a:lvl1pPr>
          </a:lstStyle>
          <a:p>
            <a:fld id="{6051CD3E-B137-4FF4-B383-AD6765318A18}" type="slidenum">
              <a:rPr lang="ru-RU" altLang="ru-RU"/>
              <a:pPr/>
              <a:t>‹#›</a:t>
            </a:fld>
            <a:endParaRPr lang="ru-RU" alt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76438" y="5291138"/>
            <a:ext cx="6048375" cy="625475"/>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3"/>
          <p:cNvSpPr>
            <a:spLocks noGrp="1" noChangeArrowheads="1"/>
          </p:cNvSpPr>
          <p:nvPr>
            <p:ph type="dt" idx="10"/>
          </p:nvPr>
        </p:nvSpPr>
        <p:spPr>
          <a:ln/>
        </p:spPr>
        <p:txBody>
          <a:bodyPr/>
          <a:lstStyle>
            <a:lvl1pPr>
              <a:defRPr/>
            </a:lvl1pPr>
          </a:lstStyle>
          <a:p>
            <a:pPr>
              <a:defRPr/>
            </a:pPr>
            <a:endParaRPr lang="ru-RU"/>
          </a:p>
        </p:txBody>
      </p:sp>
      <p:sp>
        <p:nvSpPr>
          <p:cNvPr id="6" name="Rectangle 4"/>
          <p:cNvSpPr>
            <a:spLocks noGrp="1" noChangeArrowheads="1"/>
          </p:cNvSpPr>
          <p:nvPr>
            <p:ph type="ftr" idx="11"/>
          </p:nvPr>
        </p:nvSpPr>
        <p:spPr>
          <a:ln/>
        </p:spPr>
        <p:txBody>
          <a:bodyPr/>
          <a:lstStyle>
            <a:lvl1pPr>
              <a:defRPr/>
            </a:lvl1pPr>
          </a:lstStyle>
          <a:p>
            <a:pPr>
              <a:defRPr/>
            </a:pPr>
            <a:endParaRPr lang="ru-RU"/>
          </a:p>
        </p:txBody>
      </p:sp>
      <p:sp>
        <p:nvSpPr>
          <p:cNvPr id="7" name="Rectangle 5"/>
          <p:cNvSpPr>
            <a:spLocks noGrp="1" noChangeArrowheads="1"/>
          </p:cNvSpPr>
          <p:nvPr>
            <p:ph type="sldNum" idx="12"/>
          </p:nvPr>
        </p:nvSpPr>
        <p:spPr>
          <a:ln/>
        </p:spPr>
        <p:txBody>
          <a:bodyPr/>
          <a:lstStyle>
            <a:lvl1pPr>
              <a:defRPr/>
            </a:lvl1pPr>
          </a:lstStyle>
          <a:p>
            <a:fld id="{6628B0E7-E12F-485A-BA02-1EE64EC970A6}" type="slidenum">
              <a:rPr lang="ru-RU" altLang="ru-RU"/>
              <a:pPr/>
              <a:t>‹#›</a:t>
            </a:fld>
            <a:endParaRPr lang="ru-RU" alt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503238" y="301625"/>
            <a:ext cx="9066212" cy="1257300"/>
          </a:xfrm>
          <a:prstGeom prst="rect">
            <a:avLst/>
          </a:prstGeom>
          <a:noFill/>
          <a:ln w="9525">
            <a:noFill/>
            <a:round/>
            <a:headEnd/>
            <a:tailEnd/>
          </a:ln>
        </p:spPr>
        <p:txBody>
          <a:bodyPr vert="horz" wrap="square" lIns="0" tIns="0" rIns="0" bIns="0" numCol="1" anchor="ctr" anchorCtr="0" compatLnSpc="1">
            <a:prstTxWarp prst="textNoShape">
              <a:avLst/>
            </a:prstTxWarp>
          </a:bodyPr>
          <a:lstStyle/>
          <a:p>
            <a:pPr lvl="0"/>
            <a:r>
              <a:rPr lang="en-GB" altLang="ru-RU" smtClean="0"/>
              <a:t>Для правки текста заголовка щелкните мышью</a:t>
            </a:r>
          </a:p>
        </p:txBody>
      </p:sp>
      <p:sp>
        <p:nvSpPr>
          <p:cNvPr id="1027" name="Rectangle 2"/>
          <p:cNvSpPr>
            <a:spLocks noGrp="1" noChangeArrowheads="1"/>
          </p:cNvSpPr>
          <p:nvPr>
            <p:ph type="body" idx="1"/>
          </p:nvPr>
        </p:nvSpPr>
        <p:spPr bwMode="auto">
          <a:xfrm>
            <a:off x="503238" y="1768475"/>
            <a:ext cx="9066212" cy="4984750"/>
          </a:xfrm>
          <a:prstGeom prst="rect">
            <a:avLst/>
          </a:prstGeom>
          <a:noFill/>
          <a:ln w="9525">
            <a:noFill/>
            <a:round/>
            <a:headEnd/>
            <a:tailEnd/>
          </a:ln>
        </p:spPr>
        <p:txBody>
          <a:bodyPr vert="horz" wrap="square" lIns="0" tIns="28080" rIns="0" bIns="0" numCol="1" anchor="t" anchorCtr="0" compatLnSpc="1">
            <a:prstTxWarp prst="textNoShape">
              <a:avLst/>
            </a:prstTxWarp>
          </a:bodyPr>
          <a:lstStyle/>
          <a:p>
            <a:pPr lvl="0"/>
            <a:r>
              <a:rPr lang="en-GB" altLang="ru-RU" smtClean="0"/>
              <a:t>Для правки структуры щелкните мышью</a:t>
            </a:r>
          </a:p>
          <a:p>
            <a:pPr lvl="1"/>
            <a:r>
              <a:rPr lang="en-GB" altLang="ru-RU" smtClean="0"/>
              <a:t>Второй уровень структуры</a:t>
            </a:r>
          </a:p>
          <a:p>
            <a:pPr lvl="2"/>
            <a:r>
              <a:rPr lang="en-GB" altLang="ru-RU" smtClean="0"/>
              <a:t>Третий уровень структуры</a:t>
            </a:r>
          </a:p>
          <a:p>
            <a:pPr lvl="3"/>
            <a:r>
              <a:rPr lang="en-GB" altLang="ru-RU" smtClean="0"/>
              <a:t>Четвертый уровень структуры</a:t>
            </a:r>
          </a:p>
          <a:p>
            <a:pPr lvl="4"/>
            <a:r>
              <a:rPr lang="en-GB" altLang="ru-RU" smtClean="0"/>
              <a:t>Пятый уровень структуры</a:t>
            </a:r>
          </a:p>
          <a:p>
            <a:pPr lvl="4"/>
            <a:r>
              <a:rPr lang="en-GB" altLang="ru-RU" smtClean="0"/>
              <a:t>Шестой уровень структуры</a:t>
            </a:r>
          </a:p>
          <a:p>
            <a:pPr lvl="4"/>
            <a:r>
              <a:rPr lang="en-GB" altLang="ru-RU" smtClean="0"/>
              <a:t>Седьмой уровень структуры</a:t>
            </a:r>
          </a:p>
          <a:p>
            <a:pPr lvl="4"/>
            <a:r>
              <a:rPr lang="en-GB" altLang="ru-RU" smtClean="0"/>
              <a:t>Восьмой уровень структуры</a:t>
            </a:r>
          </a:p>
          <a:p>
            <a:pPr lvl="4"/>
            <a:r>
              <a:rPr lang="en-GB" altLang="ru-RU" smtClean="0"/>
              <a:t>Девятый уровень структуры</a:t>
            </a:r>
          </a:p>
        </p:txBody>
      </p:sp>
      <p:sp>
        <p:nvSpPr>
          <p:cNvPr id="2" name="Rectangle 3"/>
          <p:cNvSpPr>
            <a:spLocks noGrp="1" noChangeArrowheads="1"/>
          </p:cNvSpPr>
          <p:nvPr>
            <p:ph type="dt"/>
          </p:nvPr>
        </p:nvSpPr>
        <p:spPr bwMode="auto">
          <a:xfrm>
            <a:off x="503238" y="6886575"/>
            <a:ext cx="2343150" cy="5159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eaLnBrk="1">
              <a:lnSpc>
                <a:spcPct val="95000"/>
              </a:lnSpc>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ea typeface="+mn-ea"/>
                <a:cs typeface="Arial Unicode MS" charset="0"/>
              </a:defRPr>
            </a:lvl1pPr>
          </a:lstStyle>
          <a:p>
            <a:pPr>
              <a:defRPr/>
            </a:pPr>
            <a:endParaRPr lang="ru-RU"/>
          </a:p>
        </p:txBody>
      </p:sp>
      <p:sp>
        <p:nvSpPr>
          <p:cNvPr id="1028" name="Rectangle 4"/>
          <p:cNvSpPr>
            <a:spLocks noGrp="1" noChangeArrowheads="1"/>
          </p:cNvSpPr>
          <p:nvPr>
            <p:ph type="ftr"/>
          </p:nvPr>
        </p:nvSpPr>
        <p:spPr bwMode="auto">
          <a:xfrm>
            <a:off x="3448050" y="6886575"/>
            <a:ext cx="3190875" cy="5159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1">
              <a:lnSpc>
                <a:spcPct val="95000"/>
              </a:lnSpc>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ea typeface="+mn-ea"/>
                <a:cs typeface="Arial Unicode MS" charset="0"/>
              </a:defRPr>
            </a:lvl1pPr>
          </a:lstStyle>
          <a:p>
            <a:pPr>
              <a:defRPr/>
            </a:pPr>
            <a:endParaRPr lang="ru-RU"/>
          </a:p>
        </p:txBody>
      </p:sp>
      <p:sp>
        <p:nvSpPr>
          <p:cNvPr id="1029" name="Rectangle 5"/>
          <p:cNvSpPr>
            <a:spLocks noGrp="1" noChangeArrowheads="1"/>
          </p:cNvSpPr>
          <p:nvPr>
            <p:ph type="sldNum"/>
          </p:nvPr>
        </p:nvSpPr>
        <p:spPr bwMode="auto">
          <a:xfrm>
            <a:off x="7227888" y="6886575"/>
            <a:ext cx="2343150" cy="5159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1">
              <a:lnSpc>
                <a:spcPct val="95000"/>
              </a:lnSpc>
              <a:buClr>
                <a:srgbClr val="000000"/>
              </a:buClr>
              <a:buSzPct val="100000"/>
              <a:buFont typeface="Times New Roman" pitchFamily="18" charset="0"/>
              <a:buNone/>
              <a:defRPr sz="1400">
                <a:solidFill>
                  <a:srgbClr val="000000"/>
                </a:solidFill>
                <a:latin typeface="Times New Roman" pitchFamily="18" charset="0"/>
                <a:ea typeface="Arial Unicode MS" pitchFamily="34" charset="-128"/>
                <a:cs typeface="Arial Unicode MS" pitchFamily="34" charset="-128"/>
              </a:defRPr>
            </a:lvl1pPr>
          </a:lstStyle>
          <a:p>
            <a:fld id="{0A77157F-8A72-4433-AEEC-E90479152732}" type="slidenum">
              <a:rPr lang="ru-RU" altLang="ru-RU"/>
              <a:pPr/>
              <a:t>‹#›</a:t>
            </a:fld>
            <a:endParaRPr lang="ru-RU" alt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mj-lt"/>
          <a:ea typeface="MS Gothic" pitchFamily="49" charset="-128"/>
          <a:cs typeface="+mj-cs"/>
        </a:defRPr>
      </a:lvl1pPr>
      <a:lvl2pPr algn="ctr" defTabSz="449263" rtl="0" eaLnBrk="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ea typeface="MS Gothic" pitchFamily="49" charset="-128"/>
          <a:cs typeface="MS Gothic" charset="0"/>
        </a:defRPr>
      </a:lvl2pPr>
      <a:lvl3pPr algn="ctr" defTabSz="449263" rtl="0" eaLnBrk="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ea typeface="MS Gothic" pitchFamily="49" charset="-128"/>
          <a:cs typeface="MS Gothic" charset="0"/>
        </a:defRPr>
      </a:lvl3pPr>
      <a:lvl4pPr algn="ctr" defTabSz="449263" rtl="0" eaLnBrk="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ea typeface="MS Gothic" pitchFamily="49" charset="-128"/>
          <a:cs typeface="MS Gothic" charset="0"/>
        </a:defRPr>
      </a:lvl4pPr>
      <a:lvl5pPr algn="ctr" defTabSz="449263" rtl="0" eaLnBrk="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ea typeface="MS Gothic" pitchFamily="49" charset="-128"/>
          <a:cs typeface="MS Gothic" charset="0"/>
        </a:defRPr>
      </a:lvl5pPr>
      <a:lvl6pPr marL="25146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cs typeface="MS Gothic" charset="0"/>
        </a:defRPr>
      </a:lvl6pPr>
      <a:lvl7pPr marL="29718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cs typeface="MS Gothic" charset="0"/>
        </a:defRPr>
      </a:lvl7pPr>
      <a:lvl8pPr marL="34290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cs typeface="MS Gothic" charset="0"/>
        </a:defRPr>
      </a:lvl8pPr>
      <a:lvl9pPr marL="38862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cs typeface="MS Gothic" charset="0"/>
        </a:defRPr>
      </a:lvl9pPr>
    </p:titleStyle>
    <p:bodyStyle>
      <a:lvl1pPr marL="342900" indent="-342900" algn="l" defTabSz="449263" rtl="0" eaLnBrk="0" fontAlgn="base" hangingPunct="0">
        <a:lnSpc>
          <a:spcPct val="93000"/>
        </a:lnSpc>
        <a:spcBef>
          <a:spcPct val="0"/>
        </a:spcBef>
        <a:spcAft>
          <a:spcPts val="1425"/>
        </a:spcAft>
        <a:buClr>
          <a:srgbClr val="000000"/>
        </a:buClr>
        <a:buSzPct val="100000"/>
        <a:buFont typeface="Times New Roman" pitchFamily="18" charset="0"/>
        <a:defRPr sz="3200">
          <a:solidFill>
            <a:srgbClr val="000000"/>
          </a:solidFill>
          <a:latin typeface="+mn-lt"/>
          <a:ea typeface="MS Gothic" pitchFamily="49" charset="-128"/>
          <a:cs typeface="+mn-cs"/>
        </a:defRPr>
      </a:lvl1pPr>
      <a:lvl2pPr marL="742950" indent="-285750" algn="l" defTabSz="449263" rtl="0" eaLnBrk="0" fontAlgn="base" hangingPunct="0">
        <a:lnSpc>
          <a:spcPct val="93000"/>
        </a:lnSpc>
        <a:spcBef>
          <a:spcPct val="0"/>
        </a:spcBef>
        <a:spcAft>
          <a:spcPts val="1138"/>
        </a:spcAft>
        <a:buClr>
          <a:srgbClr val="000000"/>
        </a:buClr>
        <a:buSzPct val="100000"/>
        <a:buFont typeface="Times New Roman" pitchFamily="18" charset="0"/>
        <a:defRPr sz="2800">
          <a:solidFill>
            <a:srgbClr val="000000"/>
          </a:solidFill>
          <a:latin typeface="+mn-lt"/>
          <a:ea typeface="MS Gothic" pitchFamily="49" charset="-128"/>
          <a:cs typeface="+mn-cs"/>
        </a:defRPr>
      </a:lvl2pPr>
      <a:lvl3pPr marL="1143000" indent="-228600" algn="l" defTabSz="449263" rtl="0" eaLnBrk="0" fontAlgn="base" hangingPunct="0">
        <a:lnSpc>
          <a:spcPct val="93000"/>
        </a:lnSpc>
        <a:spcBef>
          <a:spcPct val="0"/>
        </a:spcBef>
        <a:spcAft>
          <a:spcPts val="850"/>
        </a:spcAft>
        <a:buClr>
          <a:srgbClr val="000000"/>
        </a:buClr>
        <a:buSzPct val="100000"/>
        <a:buFont typeface="Times New Roman" pitchFamily="18" charset="0"/>
        <a:defRPr sz="2400">
          <a:solidFill>
            <a:srgbClr val="000000"/>
          </a:solidFill>
          <a:latin typeface="+mn-lt"/>
          <a:ea typeface="MS Gothic" pitchFamily="49" charset="-128"/>
          <a:cs typeface="+mn-cs"/>
        </a:defRPr>
      </a:lvl3pPr>
      <a:lvl4pPr marL="1600200" indent="-228600" algn="l" defTabSz="449263" rtl="0" eaLnBrk="0" fontAlgn="base" hangingPunct="0">
        <a:lnSpc>
          <a:spcPct val="93000"/>
        </a:lnSpc>
        <a:spcBef>
          <a:spcPct val="0"/>
        </a:spcBef>
        <a:spcAft>
          <a:spcPts val="575"/>
        </a:spcAft>
        <a:buClr>
          <a:srgbClr val="000000"/>
        </a:buClr>
        <a:buSzPct val="100000"/>
        <a:buFont typeface="Times New Roman" pitchFamily="18" charset="0"/>
        <a:defRPr sz="2000">
          <a:solidFill>
            <a:srgbClr val="000000"/>
          </a:solidFill>
          <a:latin typeface="+mn-lt"/>
          <a:ea typeface="MS Gothic" pitchFamily="49" charset="-128"/>
          <a:cs typeface="+mn-cs"/>
        </a:defRPr>
      </a:lvl4pPr>
      <a:lvl5pPr marL="2057400" indent="-228600" algn="l" defTabSz="449263" rtl="0" eaLnBrk="0" fontAlgn="base" hangingPunct="0">
        <a:lnSpc>
          <a:spcPct val="93000"/>
        </a:lnSpc>
        <a:spcBef>
          <a:spcPct val="0"/>
        </a:spcBef>
        <a:spcAft>
          <a:spcPts val="288"/>
        </a:spcAft>
        <a:buClr>
          <a:srgbClr val="000000"/>
        </a:buClr>
        <a:buSzPct val="100000"/>
        <a:buFont typeface="Times New Roman" pitchFamily="18" charset="0"/>
        <a:defRPr sz="2000">
          <a:solidFill>
            <a:srgbClr val="000000"/>
          </a:solidFill>
          <a:latin typeface="+mn-lt"/>
          <a:ea typeface="MS Gothic" pitchFamily="49" charset="-128"/>
          <a:cs typeface="+mn-cs"/>
        </a:defRPr>
      </a:lvl5pPr>
      <a:lvl6pPr marL="25146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6pPr>
      <a:lvl7pPr marL="29718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7pPr>
      <a:lvl8pPr marL="34290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8pPr>
      <a:lvl9pPr marL="38862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dircash-promost.com/sc/b/11277_25385.jpg"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gazeta.sfu-kras.ru/files/gazeta/ostanki1.jpg"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p:nvPr>
        </p:nvSpPr>
        <p:spPr/>
        <p:txBody>
          <a:bodyPr/>
          <a:lstStyle/>
          <a:p>
            <a:r>
              <a:rPr lang="en-US" dirty="0" smtClean="0"/>
              <a:t>English lesson</a:t>
            </a:r>
            <a:endParaRPr lang="ru-RU" dirty="0"/>
          </a:p>
        </p:txBody>
      </p:sp>
      <p:sp>
        <p:nvSpPr>
          <p:cNvPr id="4" name="Подзаголовок 3"/>
          <p:cNvSpPr>
            <a:spLocks noGrp="1"/>
          </p:cNvSpPr>
          <p:nvPr>
            <p:ph type="subTitle" idx="1"/>
          </p:nvPr>
        </p:nvSpPr>
        <p:spPr/>
        <p:txBody>
          <a:bodyPr/>
          <a:lstStyle/>
          <a:p>
            <a:r>
              <a:rPr lang="en-US" dirty="0" smtClean="0"/>
              <a:t/>
            </a:r>
            <a:br>
              <a:rPr lang="en-US" dirty="0" smtClean="0"/>
            </a:br>
            <a:r>
              <a:rPr lang="en-US" dirty="0" smtClean="0"/>
              <a:t>8 "b" class</a:t>
            </a:r>
            <a:endParaRPr lang="ru-RU" dirty="0" smtClean="0"/>
          </a:p>
          <a:p>
            <a:r>
              <a:rPr lang="en-US" dirty="0" smtClean="0"/>
              <a:t/>
            </a:r>
            <a:br>
              <a:rPr lang="en-US" dirty="0" smtClean="0"/>
            </a:br>
            <a:r>
              <a:rPr lang="en-US" dirty="0" smtClean="0"/>
              <a:t>Teacher: </a:t>
            </a:r>
            <a:r>
              <a:rPr lang="en-US" dirty="0" err="1" smtClean="0"/>
              <a:t>Usanina</a:t>
            </a:r>
            <a:r>
              <a:rPr lang="en-US" dirty="0" smtClean="0"/>
              <a:t> G.V</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smtClean="0"/>
              <a:t>Work in group</a:t>
            </a:r>
            <a:endParaRPr lang="ru-RU" dirty="0"/>
          </a:p>
        </p:txBody>
      </p:sp>
      <p:sp>
        <p:nvSpPr>
          <p:cNvPr id="3" name="Подзаголовок 2"/>
          <p:cNvSpPr>
            <a:spLocks noGrp="1"/>
          </p:cNvSpPr>
          <p:nvPr>
            <p:ph type="subTitle" idx="1"/>
          </p:nvPr>
        </p:nvSpPr>
        <p:spPr/>
        <p:txBody>
          <a:bodyPr/>
          <a:lstStyle/>
          <a:p>
            <a:r>
              <a:rPr lang="en-US" dirty="0" smtClean="0"/>
              <a:t>Determine who is in your group leader, who is the secretary, who will monitor the time, who will evaluate.</a:t>
            </a:r>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p:nvPr>
        </p:nvSpPr>
        <p:spPr>
          <a:xfrm>
            <a:off x="755650" y="779442"/>
            <a:ext cx="8569325" cy="1143008"/>
          </a:xfrm>
        </p:spPr>
        <p:txBody>
          <a:bodyPr/>
          <a:lstStyle/>
          <a:p>
            <a:r>
              <a:rPr lang="en-US" b="1" dirty="0" smtClean="0">
                <a:solidFill>
                  <a:srgbClr val="FF0000"/>
                </a:solidFill>
              </a:rPr>
              <a:t>Group 1</a:t>
            </a:r>
            <a:endParaRPr lang="ru-RU" b="1" dirty="0">
              <a:solidFill>
                <a:srgbClr val="FF0000"/>
              </a:solidFill>
            </a:endParaRPr>
          </a:p>
        </p:txBody>
      </p:sp>
      <p:sp>
        <p:nvSpPr>
          <p:cNvPr id="4" name="Подзаголовок 3"/>
          <p:cNvSpPr>
            <a:spLocks noGrp="1"/>
          </p:cNvSpPr>
          <p:nvPr>
            <p:ph type="subTitle" idx="1"/>
          </p:nvPr>
        </p:nvSpPr>
        <p:spPr>
          <a:xfrm>
            <a:off x="1512888" y="1851011"/>
            <a:ext cx="7056437" cy="1714512"/>
          </a:xfrm>
        </p:spPr>
        <p:txBody>
          <a:bodyPr/>
          <a:lstStyle/>
          <a:p>
            <a:r>
              <a:rPr lang="en-US" dirty="0" smtClean="0"/>
              <a:t>Create a poster using pictures on the theme: "The Age of Dinosaurs" and describe it.</a:t>
            </a:r>
            <a:endParaRPr lang="ru-RU" dirty="0"/>
          </a:p>
        </p:txBody>
      </p:sp>
      <p:sp>
        <p:nvSpPr>
          <p:cNvPr id="19457" name="Rectangle 1"/>
          <p:cNvSpPr>
            <a:spLocks noChangeArrowheads="1"/>
          </p:cNvSpPr>
          <p:nvPr/>
        </p:nvSpPr>
        <p:spPr bwMode="auto">
          <a:xfrm>
            <a:off x="5969006" y="4137027"/>
            <a:ext cx="3071834" cy="1585049"/>
          </a:xfrm>
          <a:prstGeom prst="rect">
            <a:avLst/>
          </a:prstGeom>
          <a:solidFill>
            <a:srgbClr val="FFFFFF"/>
          </a:solid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Descriptor:</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Student</a:t>
            </a:r>
            <a:endParaRPr kumimoji="0" lang="en-US" sz="2000" b="0" i="0" u="none" strike="noStrike" cap="none" normalizeH="0" baseline="0" dirty="0" smtClean="0">
              <a:ln>
                <a:noFill/>
              </a:ln>
              <a:solidFill>
                <a:srgbClr val="21212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rgbClr val="212121"/>
                </a:solidFill>
                <a:effectLst/>
                <a:latin typeface="Times New Roman" pitchFamily="18" charset="0"/>
                <a:ea typeface="Times New Roman" pitchFamily="18" charset="0"/>
                <a:cs typeface="Times New Roman" pitchFamily="18" charset="0"/>
              </a:rPr>
              <a:t>view pictures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smtClean="0">
                <a:ln>
                  <a:noFill/>
                </a:ln>
                <a:solidFill>
                  <a:srgbClr val="212121"/>
                </a:solidFill>
                <a:effectLst/>
                <a:latin typeface="Times New Roman" pitchFamily="18" charset="0"/>
                <a:ea typeface="Times New Roman" pitchFamily="18" charset="0"/>
                <a:cs typeface="Times New Roman" pitchFamily="18" charset="0"/>
              </a:rPr>
              <a:t>create a poster-</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smtClean="0">
                <a:ln>
                  <a:noFill/>
                </a:ln>
                <a:solidFill>
                  <a:srgbClr val="212121"/>
                </a:solidFill>
                <a:effectLst/>
                <a:latin typeface="Times New Roman" pitchFamily="18" charset="0"/>
                <a:ea typeface="Times New Roman" pitchFamily="18" charset="0"/>
                <a:cs typeface="Times New Roman" pitchFamily="18" charset="0"/>
              </a:rPr>
              <a:t>describe this era</a:t>
            </a:r>
            <a:r>
              <a:rPr kumimoji="0" lang="ru-RU" sz="2000" b="0" i="0" u="none" strike="noStrike" cap="none" normalizeH="0" baseline="0" dirty="0" smtClean="0">
                <a:ln>
                  <a:noFill/>
                </a:ln>
                <a:solidFill>
                  <a:schemeClr val="tx1"/>
                </a:solidFill>
                <a:effectLst/>
                <a:latin typeface="Arial" pitchFamily="34" charset="0"/>
                <a:cs typeface="Arial" pitchFamily="34" charset="0"/>
              </a:rPr>
              <a:t> </a:t>
            </a:r>
          </a:p>
        </p:txBody>
      </p:sp>
      <p:pic>
        <p:nvPicPr>
          <p:cNvPr id="6" name="Picture 2" descr="Картинка 66 из 96000">
            <a:hlinkClick r:id="rId2"/>
          </p:cNvPr>
          <p:cNvPicPr>
            <a:picLocks noChangeAspect="1" noChangeArrowheads="1"/>
          </p:cNvPicPr>
          <p:nvPr/>
        </p:nvPicPr>
        <p:blipFill>
          <a:blip r:embed="rId3"/>
          <a:srcRect/>
          <a:stretch>
            <a:fillRect/>
          </a:stretch>
        </p:blipFill>
        <p:spPr bwMode="auto">
          <a:xfrm>
            <a:off x="1539850" y="3922713"/>
            <a:ext cx="4000528" cy="2626441"/>
          </a:xfrm>
          <a:prstGeom prst="rect">
            <a:avLst/>
          </a:prstGeom>
          <a:noFill/>
          <a:ln w="9525">
            <a:noFill/>
            <a:miter lim="800000"/>
            <a:headEnd/>
            <a:tailEnd/>
          </a:ln>
        </p:spPr>
      </p:pic>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Прямоугольник 1"/>
          <p:cNvSpPr>
            <a:spLocks noChangeArrowheads="1"/>
          </p:cNvSpPr>
          <p:nvPr/>
        </p:nvSpPr>
        <p:spPr bwMode="auto">
          <a:xfrm>
            <a:off x="1295400" y="323850"/>
            <a:ext cx="8066088" cy="1981440"/>
          </a:xfrm>
          <a:prstGeom prst="rect">
            <a:avLst/>
          </a:prstGeom>
          <a:noFill/>
          <a:ln w="9525">
            <a:noFill/>
            <a:miter lim="800000"/>
            <a:headEnd/>
            <a:tailEnd/>
          </a:ln>
        </p:spPr>
        <p:txBody>
          <a:bodyPr>
            <a:spAutoFit/>
          </a:bodyPr>
          <a:lstStyle/>
          <a:p>
            <a:pPr algn="ctr" eaLnBrk="1">
              <a:lnSpc>
                <a:spcPct val="93000"/>
              </a:lnSpc>
              <a:buClr>
                <a:srgbClr val="000000"/>
              </a:buClr>
              <a:buSzPct val="100000"/>
              <a:buFont typeface="Times New Roman" pitchFamily="18" charset="0"/>
              <a:buNone/>
            </a:pPr>
            <a:endParaRPr lang="ru-RU" altLang="ru-RU" sz="6600" dirty="0">
              <a:solidFill>
                <a:srgbClr val="00664D"/>
              </a:solidFill>
            </a:endParaRPr>
          </a:p>
          <a:p>
            <a:pPr eaLnBrk="1">
              <a:lnSpc>
                <a:spcPct val="93000"/>
              </a:lnSpc>
              <a:buClr>
                <a:srgbClr val="000000"/>
              </a:buClr>
              <a:buSzPct val="100000"/>
              <a:buFont typeface="Times New Roman" pitchFamily="18" charset="0"/>
              <a:buNone/>
            </a:pPr>
            <a:endParaRPr lang="ru-RU" altLang="ru-RU" sz="6600" dirty="0">
              <a:solidFill>
                <a:srgbClr val="00664D"/>
              </a:solidFill>
            </a:endParaRPr>
          </a:p>
        </p:txBody>
      </p:sp>
      <p:sp>
        <p:nvSpPr>
          <p:cNvPr id="8195" name="Прямоугольник 2"/>
          <p:cNvSpPr>
            <a:spLocks noChangeArrowheads="1"/>
          </p:cNvSpPr>
          <p:nvPr/>
        </p:nvSpPr>
        <p:spPr bwMode="auto">
          <a:xfrm>
            <a:off x="792163" y="1187450"/>
            <a:ext cx="8208962" cy="1552156"/>
          </a:xfrm>
          <a:prstGeom prst="rect">
            <a:avLst/>
          </a:prstGeom>
          <a:noFill/>
          <a:ln w="9525">
            <a:noFill/>
            <a:miter lim="800000"/>
            <a:headEnd/>
            <a:tailEnd/>
          </a:ln>
        </p:spPr>
        <p:txBody>
          <a:bodyPr>
            <a:spAutoFit/>
          </a:bodyPr>
          <a:lstStyle/>
          <a:p>
            <a:pPr marL="365125" indent="-282575" eaLnBrk="1" hangingPunct="1">
              <a:lnSpc>
                <a:spcPct val="93000"/>
              </a:lnSpc>
              <a:buClr>
                <a:srgbClr val="000000"/>
              </a:buClr>
              <a:buSzPct val="100000"/>
              <a:buFont typeface="Wingdings 2" pitchFamily="18" charset="2"/>
              <a:buNone/>
            </a:pPr>
            <a:r>
              <a:rPr lang="ru-RU" altLang="ru-RU" dirty="0"/>
              <a:t>;</a:t>
            </a:r>
          </a:p>
          <a:p>
            <a:pPr marL="365125" indent="-282575" eaLnBrk="1" hangingPunct="1">
              <a:lnSpc>
                <a:spcPct val="93000"/>
              </a:lnSpc>
              <a:buClr>
                <a:srgbClr val="000000"/>
              </a:buClr>
              <a:buSzPct val="100000"/>
              <a:buFont typeface="Wingdings 2" pitchFamily="18" charset="2"/>
              <a:buNone/>
            </a:pPr>
            <a:endParaRPr lang="ru-RU" altLang="ru-RU" sz="4000" dirty="0">
              <a:solidFill>
                <a:srgbClr val="191966"/>
              </a:solidFill>
            </a:endParaRPr>
          </a:p>
          <a:p>
            <a:pPr marL="365125" indent="-282575" eaLnBrk="1" hangingPunct="1">
              <a:lnSpc>
                <a:spcPct val="93000"/>
              </a:lnSpc>
              <a:buClr>
                <a:srgbClr val="000000"/>
              </a:buClr>
              <a:buSzPct val="100000"/>
              <a:buFont typeface="Wingdings 2" pitchFamily="18" charset="2"/>
              <a:buNone/>
            </a:pPr>
            <a:endParaRPr lang="ru-RU" altLang="ru-RU" sz="4400" dirty="0">
              <a:solidFill>
                <a:srgbClr val="191966"/>
              </a:solidFill>
            </a:endParaRPr>
          </a:p>
        </p:txBody>
      </p:sp>
      <p:pic>
        <p:nvPicPr>
          <p:cNvPr id="8196" name="Picture 2"/>
          <p:cNvPicPr>
            <a:picLocks noChangeAspect="1" noChangeArrowheads="1"/>
          </p:cNvPicPr>
          <p:nvPr/>
        </p:nvPicPr>
        <p:blipFill>
          <a:blip r:embed="rId2"/>
          <a:srcRect/>
          <a:stretch>
            <a:fillRect/>
          </a:stretch>
        </p:blipFill>
        <p:spPr bwMode="auto">
          <a:xfrm>
            <a:off x="1539850" y="4279903"/>
            <a:ext cx="3362325" cy="2540000"/>
          </a:xfrm>
          <a:prstGeom prst="rect">
            <a:avLst/>
          </a:prstGeom>
          <a:noFill/>
          <a:ln w="9525">
            <a:noFill/>
            <a:miter lim="800000"/>
            <a:headEnd/>
            <a:tailEnd/>
          </a:ln>
        </p:spPr>
      </p:pic>
      <p:sp>
        <p:nvSpPr>
          <p:cNvPr id="5" name="Заголовок 4"/>
          <p:cNvSpPr>
            <a:spLocks noGrp="1"/>
          </p:cNvSpPr>
          <p:nvPr>
            <p:ph type="ctrTitle"/>
          </p:nvPr>
        </p:nvSpPr>
        <p:spPr>
          <a:xfrm>
            <a:off x="755650" y="850880"/>
            <a:ext cx="8569325" cy="1643074"/>
          </a:xfrm>
        </p:spPr>
        <p:txBody>
          <a:bodyPr/>
          <a:lstStyle/>
          <a:p>
            <a:r>
              <a:rPr lang="en-US" b="1" dirty="0" smtClean="0">
                <a:solidFill>
                  <a:srgbClr val="FF0000"/>
                </a:solidFill>
              </a:rPr>
              <a:t>Group 2 </a:t>
            </a:r>
            <a:endParaRPr lang="ru-RU" b="1" dirty="0">
              <a:solidFill>
                <a:srgbClr val="FF0000"/>
              </a:solidFill>
            </a:endParaRPr>
          </a:p>
        </p:txBody>
      </p:sp>
      <p:sp>
        <p:nvSpPr>
          <p:cNvPr id="6" name="Подзаголовок 5"/>
          <p:cNvSpPr>
            <a:spLocks noGrp="1"/>
          </p:cNvSpPr>
          <p:nvPr>
            <p:ph type="subTitle" idx="1"/>
          </p:nvPr>
        </p:nvSpPr>
        <p:spPr>
          <a:xfrm>
            <a:off x="1512888" y="2279639"/>
            <a:ext cx="7056437" cy="1785950"/>
          </a:xfrm>
        </p:spPr>
        <p:txBody>
          <a:bodyPr/>
          <a:lstStyle/>
          <a:p>
            <a:r>
              <a:rPr lang="en-US" dirty="0" smtClean="0"/>
              <a:t>Create a poster with pictures on the theme: "Types of dinosaurs" and describe it</a:t>
            </a:r>
            <a:endParaRPr lang="ru-RU" dirty="0"/>
          </a:p>
        </p:txBody>
      </p:sp>
      <p:sp>
        <p:nvSpPr>
          <p:cNvPr id="18433" name="Rectangle 1"/>
          <p:cNvSpPr>
            <a:spLocks noChangeArrowheads="1"/>
          </p:cNvSpPr>
          <p:nvPr/>
        </p:nvSpPr>
        <p:spPr bwMode="auto">
          <a:xfrm>
            <a:off x="5826130" y="4208465"/>
            <a:ext cx="2775119" cy="1308050"/>
          </a:xfrm>
          <a:prstGeom prst="rect">
            <a:avLst/>
          </a:prstGeom>
          <a:solidFill>
            <a:srgbClr val="FFFFFF"/>
          </a:solidFill>
          <a:ln w="9525">
            <a:noFill/>
            <a:miter lim="800000"/>
            <a:headEnd/>
            <a:tailEnd/>
          </a:ln>
          <a:effectLst/>
        </p:spPr>
        <p:txBody>
          <a:bodyPr vert="horz" wrap="none" lIns="91440" tIns="4572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Descriptor:</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Student</a:t>
            </a:r>
            <a:endParaRPr kumimoji="0" lang="en-US" sz="1600" b="0" i="0" u="none" strike="noStrike" cap="none" normalizeH="0" baseline="0" dirty="0" smtClean="0">
              <a:ln>
                <a:noFill/>
              </a:ln>
              <a:solidFill>
                <a:srgbClr val="21212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212121"/>
                </a:solidFill>
                <a:effectLst/>
                <a:latin typeface="Times New Roman" pitchFamily="18" charset="0"/>
                <a:ea typeface="Times New Roman" pitchFamily="18" charset="0"/>
                <a:cs typeface="Times New Roman" pitchFamily="18" charset="0"/>
              </a:rPr>
              <a:t>- view pictures-</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1600" b="0" i="0" u="none" strike="noStrike" cap="none" normalizeH="0" baseline="0" dirty="0" smtClean="0">
                <a:ln>
                  <a:noFill/>
                </a:ln>
                <a:solidFill>
                  <a:srgbClr val="212121"/>
                </a:solidFill>
                <a:effectLst/>
                <a:latin typeface="Times New Roman" pitchFamily="18" charset="0"/>
                <a:ea typeface="Times New Roman" pitchFamily="18" charset="0"/>
                <a:cs typeface="Times New Roman" pitchFamily="18" charset="0"/>
              </a:rPr>
              <a:t>create a poster</a:t>
            </a:r>
            <a:r>
              <a:rPr kumimoji="0" lang="ru-RU" sz="1600"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212121"/>
                </a:solidFill>
                <a:effectLst/>
                <a:latin typeface="Times New Roman" pitchFamily="18" charset="0"/>
                <a:ea typeface="Times New Roman" pitchFamily="18" charset="0"/>
                <a:cs typeface="Times New Roman" pitchFamily="18" charset="0"/>
              </a:rPr>
              <a:t>describe types of dinosaurs</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pull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3238" y="1493821"/>
            <a:ext cx="9066212" cy="65104"/>
          </a:xfrm>
        </p:spPr>
        <p:txBody>
          <a:bodyPr/>
          <a:lstStyle/>
          <a:p>
            <a:r>
              <a:rPr lang="en-US" b="1" dirty="0" smtClean="0">
                <a:solidFill>
                  <a:srgbClr val="7030A0"/>
                </a:solidFill>
              </a:rPr>
              <a:t/>
            </a:r>
            <a:br>
              <a:rPr lang="en-US" b="1" dirty="0" smtClean="0">
                <a:solidFill>
                  <a:srgbClr val="7030A0"/>
                </a:solidFill>
              </a:rPr>
            </a:br>
            <a:r>
              <a:rPr lang="en-US" b="1" dirty="0" smtClean="0">
                <a:solidFill>
                  <a:srgbClr val="7030A0"/>
                </a:solidFill>
              </a:rPr>
              <a:t/>
            </a:r>
            <a:br>
              <a:rPr lang="en-US" b="1" dirty="0" smtClean="0">
                <a:solidFill>
                  <a:srgbClr val="7030A0"/>
                </a:solidFill>
              </a:rPr>
            </a:br>
            <a:r>
              <a:rPr lang="en-US" b="1" dirty="0" smtClean="0">
                <a:solidFill>
                  <a:srgbClr val="7030A0"/>
                </a:solidFill>
              </a:rPr>
              <a:t/>
            </a:r>
            <a:br>
              <a:rPr lang="en-US" b="1" dirty="0" smtClean="0">
                <a:solidFill>
                  <a:srgbClr val="7030A0"/>
                </a:solidFill>
              </a:rPr>
            </a:br>
            <a:r>
              <a:rPr lang="en-US" b="1" dirty="0" smtClean="0">
                <a:solidFill>
                  <a:srgbClr val="7030A0"/>
                </a:solidFill>
              </a:rPr>
              <a:t/>
            </a:r>
            <a:br>
              <a:rPr lang="en-US" b="1" dirty="0" smtClean="0">
                <a:solidFill>
                  <a:srgbClr val="7030A0"/>
                </a:solidFill>
              </a:rPr>
            </a:br>
            <a:r>
              <a:rPr lang="en-US" b="1" dirty="0" smtClean="0">
                <a:solidFill>
                  <a:srgbClr val="7030A0"/>
                </a:solidFill>
              </a:rPr>
              <a:t/>
            </a:r>
            <a:br>
              <a:rPr lang="en-US" b="1" dirty="0" smtClean="0">
                <a:solidFill>
                  <a:srgbClr val="7030A0"/>
                </a:solidFill>
              </a:rPr>
            </a:br>
            <a:r>
              <a:rPr lang="en-US" b="1" dirty="0" smtClean="0">
                <a:solidFill>
                  <a:srgbClr val="7030A0"/>
                </a:solidFill>
              </a:rPr>
              <a:t/>
            </a:r>
            <a:br>
              <a:rPr lang="en-US" b="1" dirty="0" smtClean="0">
                <a:solidFill>
                  <a:srgbClr val="7030A0"/>
                </a:solidFill>
              </a:rPr>
            </a:br>
            <a:r>
              <a:rPr lang="en-US" b="1" dirty="0" smtClean="0">
                <a:solidFill>
                  <a:srgbClr val="7030A0"/>
                </a:solidFill>
              </a:rPr>
              <a:t/>
            </a:r>
            <a:br>
              <a:rPr lang="en-US" b="1" dirty="0" smtClean="0">
                <a:solidFill>
                  <a:srgbClr val="7030A0"/>
                </a:solidFill>
              </a:rPr>
            </a:br>
            <a:r>
              <a:rPr lang="en-US" b="1" dirty="0" smtClean="0">
                <a:solidFill>
                  <a:srgbClr val="7030A0"/>
                </a:solidFill>
              </a:rPr>
              <a:t/>
            </a:r>
            <a:br>
              <a:rPr lang="en-US" b="1" dirty="0" smtClean="0">
                <a:solidFill>
                  <a:srgbClr val="7030A0"/>
                </a:solidFill>
              </a:rPr>
            </a:br>
            <a:r>
              <a:rPr lang="en-US" b="1" dirty="0" smtClean="0">
                <a:solidFill>
                  <a:srgbClr val="7030A0"/>
                </a:solidFill>
              </a:rPr>
              <a:t>Physical exercise</a:t>
            </a:r>
            <a:r>
              <a:rPr lang="ru-RU" dirty="0" smtClean="0"/>
              <a:t/>
            </a:r>
            <a:br>
              <a:rPr lang="ru-RU" dirty="0" smtClean="0"/>
            </a:br>
            <a:endParaRPr lang="ru-RU" dirty="0"/>
          </a:p>
        </p:txBody>
      </p:sp>
    </p:spTree>
  </p:cSld>
  <p:clrMapOvr>
    <a:masterClrMapping/>
  </p:clrMapOvr>
  <p:transition>
    <p:pull dir="l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Прямоугольник 2"/>
          <p:cNvSpPr>
            <a:spLocks noChangeArrowheads="1"/>
          </p:cNvSpPr>
          <p:nvPr/>
        </p:nvSpPr>
        <p:spPr bwMode="auto">
          <a:xfrm>
            <a:off x="3489325" y="3605213"/>
            <a:ext cx="184150" cy="349250"/>
          </a:xfrm>
          <a:prstGeom prst="rect">
            <a:avLst/>
          </a:prstGeom>
          <a:noFill/>
          <a:ln w="9525">
            <a:noFill/>
            <a:miter lim="800000"/>
            <a:headEnd/>
            <a:tailEnd/>
          </a:ln>
        </p:spPr>
        <p:txBody>
          <a:bodyPr wrap="none">
            <a:spAutoFit/>
          </a:bodyPr>
          <a:lstStyle/>
          <a:p>
            <a:pPr eaLnBrk="1">
              <a:lnSpc>
                <a:spcPct val="93000"/>
              </a:lnSpc>
              <a:buClr>
                <a:srgbClr val="000000"/>
              </a:buClr>
              <a:buSzPct val="100000"/>
              <a:buFont typeface="Times New Roman" pitchFamily="18" charset="0"/>
              <a:buNone/>
            </a:pPr>
            <a:endParaRPr lang="ru-RU" altLang="ru-RU"/>
          </a:p>
        </p:txBody>
      </p:sp>
      <p:sp>
        <p:nvSpPr>
          <p:cNvPr id="5" name="Заголовок 4"/>
          <p:cNvSpPr>
            <a:spLocks noGrp="1"/>
          </p:cNvSpPr>
          <p:nvPr>
            <p:ph type="ctrTitle"/>
          </p:nvPr>
        </p:nvSpPr>
        <p:spPr>
          <a:xfrm>
            <a:off x="754032" y="422251"/>
            <a:ext cx="8569325" cy="2636829"/>
          </a:xfrm>
        </p:spPr>
        <p:txBody>
          <a:bodyPr/>
          <a:lstStyle/>
          <a:p>
            <a:r>
              <a:rPr lang="en-GB" b="1" dirty="0" smtClean="0"/>
              <a:t>Individual work </a:t>
            </a:r>
            <a:r>
              <a:rPr lang="en-GB" dirty="0" smtClean="0"/>
              <a:t/>
            </a:r>
            <a:br>
              <a:rPr lang="en-GB" dirty="0" smtClean="0"/>
            </a:br>
            <a:r>
              <a:rPr lang="en-GB" dirty="0" smtClean="0"/>
              <a:t>What is compound words</a:t>
            </a:r>
            <a:r>
              <a:rPr lang="en-US" dirty="0" smtClean="0"/>
              <a:t>?</a:t>
            </a:r>
            <a:r>
              <a:rPr lang="ru-RU" dirty="0" smtClean="0"/>
              <a:t/>
            </a:r>
            <a:br>
              <a:rPr lang="ru-RU" dirty="0" smtClean="0"/>
            </a:br>
            <a:endParaRPr lang="ru-RU" dirty="0"/>
          </a:p>
        </p:txBody>
      </p:sp>
      <p:sp>
        <p:nvSpPr>
          <p:cNvPr id="6" name="Подзаголовок 5"/>
          <p:cNvSpPr>
            <a:spLocks noGrp="1"/>
          </p:cNvSpPr>
          <p:nvPr>
            <p:ph type="subTitle" idx="1"/>
          </p:nvPr>
        </p:nvSpPr>
        <p:spPr>
          <a:xfrm>
            <a:off x="1512888" y="2565391"/>
            <a:ext cx="7056437" cy="3649672"/>
          </a:xfrm>
        </p:spPr>
        <p:txBody>
          <a:bodyPr/>
          <a:lstStyle/>
          <a:p>
            <a:r>
              <a:rPr lang="en-US" b="1" dirty="0" smtClean="0"/>
              <a:t>Differentiated  task</a:t>
            </a:r>
            <a:endParaRPr lang="ru-RU" dirty="0" smtClean="0"/>
          </a:p>
          <a:p>
            <a:r>
              <a:rPr lang="en-US" b="1" dirty="0" smtClean="0"/>
              <a:t>1. All perform</a:t>
            </a:r>
            <a:endParaRPr lang="ru-RU" dirty="0" smtClean="0"/>
          </a:p>
          <a:p>
            <a:r>
              <a:rPr lang="en-US" b="1" dirty="0" smtClean="0"/>
              <a:t>2. Doing 3 sentences</a:t>
            </a:r>
            <a:endParaRPr lang="ru-RU" dirty="0" smtClean="0"/>
          </a:p>
          <a:p>
            <a:r>
              <a:rPr lang="en-US" b="1" dirty="0" smtClean="0"/>
              <a:t>3. Translate compound words</a:t>
            </a:r>
            <a:endParaRPr lang="ru-RU" dirty="0" smtClean="0"/>
          </a:p>
          <a:p>
            <a:endParaRPr lang="ru-RU" dirty="0"/>
          </a:p>
        </p:txBody>
      </p:sp>
      <p:sp>
        <p:nvSpPr>
          <p:cNvPr id="16385" name="Rectangle 1"/>
          <p:cNvSpPr>
            <a:spLocks noChangeArrowheads="1"/>
          </p:cNvSpPr>
          <p:nvPr/>
        </p:nvSpPr>
        <p:spPr bwMode="auto">
          <a:xfrm>
            <a:off x="4825998" y="5137159"/>
            <a:ext cx="3852337" cy="163121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Descriptor:</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Student</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r>
            <a:br>
              <a:rPr kumimoji="0" lang="en-GB"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en-GB" sz="2000" b="0" i="0" u="none" strike="noStrike" cap="none" normalizeH="0" baseline="0" dirty="0" smtClean="0">
                <a:ln>
                  <a:noFill/>
                </a:ln>
                <a:solidFill>
                  <a:srgbClr val="212121"/>
                </a:solidFill>
                <a:effectLst/>
                <a:latin typeface="Times New Roman" pitchFamily="18" charset="0"/>
                <a:ea typeface="Times New Roman" pitchFamily="18" charset="0"/>
                <a:cs typeface="Times New Roman" pitchFamily="18" charset="0"/>
              </a:rPr>
              <a:t>-Read </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000" b="0" i="0" u="none" strike="noStrike" cap="none" normalizeH="0" baseline="0" dirty="0" smtClean="0">
                <a:ln>
                  <a:noFill/>
                </a:ln>
                <a:solidFill>
                  <a:srgbClr val="212121"/>
                </a:solidFill>
                <a:effectLst/>
                <a:latin typeface="Times New Roman" pitchFamily="18" charset="0"/>
                <a:ea typeface="Times New Roman" pitchFamily="18" charset="0"/>
                <a:cs typeface="Times New Roman" pitchFamily="18" charset="0"/>
              </a:rPr>
              <a:t>-Apply the rule "Compound words"</a:t>
            </a: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heel spokes="8"/>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Picture 13"/>
          <p:cNvPicPr>
            <a:picLocks noChangeAspect="1" noChangeArrowheads="1" noCrop="1"/>
          </p:cNvPicPr>
          <p:nvPr/>
        </p:nvPicPr>
        <p:blipFill>
          <a:blip r:embed="rId2"/>
          <a:srcRect/>
          <a:stretch>
            <a:fillRect/>
          </a:stretch>
        </p:blipFill>
        <p:spPr bwMode="auto">
          <a:xfrm>
            <a:off x="8040708" y="1422383"/>
            <a:ext cx="1620838" cy="2081212"/>
          </a:xfrm>
          <a:prstGeom prst="rect">
            <a:avLst/>
          </a:prstGeom>
          <a:noFill/>
          <a:ln w="9525">
            <a:noFill/>
            <a:miter lim="800000"/>
            <a:headEnd/>
            <a:tailEnd/>
          </a:ln>
        </p:spPr>
      </p:pic>
      <p:sp>
        <p:nvSpPr>
          <p:cNvPr id="15361" name="Rectangle 1"/>
          <p:cNvSpPr>
            <a:spLocks noChangeArrowheads="1"/>
          </p:cNvSpPr>
          <p:nvPr/>
        </p:nvSpPr>
        <p:spPr bwMode="auto">
          <a:xfrm>
            <a:off x="1254098" y="1208069"/>
            <a:ext cx="6968574"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Read and translate text Ex 1 p 166</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Заголовок 4"/>
          <p:cNvSpPr>
            <a:spLocks noGrp="1"/>
          </p:cNvSpPr>
          <p:nvPr>
            <p:ph type="ctrTitle"/>
          </p:nvPr>
        </p:nvSpPr>
        <p:spPr/>
        <p:txBody>
          <a:bodyPr/>
          <a:lstStyle/>
          <a:p>
            <a:r>
              <a:rPr lang="en-US" dirty="0" smtClean="0"/>
              <a:t>Answer the questions:</a:t>
            </a:r>
            <a:endParaRPr lang="ru-RU" dirty="0"/>
          </a:p>
        </p:txBody>
      </p:sp>
      <p:sp>
        <p:nvSpPr>
          <p:cNvPr id="15362" name="Rectangle 2"/>
          <p:cNvSpPr>
            <a:spLocks noChangeArrowheads="1"/>
          </p:cNvSpPr>
          <p:nvPr/>
        </p:nvSpPr>
        <p:spPr bwMode="auto">
          <a:xfrm>
            <a:off x="1396974" y="3994151"/>
            <a:ext cx="7215238" cy="2262158"/>
          </a:xfrm>
          <a:prstGeom prst="rect">
            <a:avLst/>
          </a:prstGeom>
          <a:solidFill>
            <a:srgbClr val="FFFFFF"/>
          </a:solidFill>
          <a:ln w="9525">
            <a:noFill/>
            <a:miter lim="800000"/>
            <a:headEnd/>
            <a:tailEnd/>
          </a:ln>
          <a:effectLst/>
        </p:spPr>
        <p:txBody>
          <a:bodyPr vert="horz" wrap="square" lIns="685584" tIns="4572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When did dinosaurs live on the Earth?</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sz="2400" b="0" i="0" u="none" strike="noStrike" cap="none" normalizeH="0" baseline="0" dirty="0" smtClean="0">
                <a:ln>
                  <a:noFill/>
                </a:ln>
                <a:solidFill>
                  <a:srgbClr val="212121"/>
                </a:solidFill>
                <a:effectLst/>
                <a:latin typeface="Times New Roman" pitchFamily="18" charset="0"/>
                <a:ea typeface="Times New Roman" pitchFamily="18" charset="0"/>
                <a:cs typeface="Times New Roman" pitchFamily="18" charset="0"/>
              </a:rPr>
              <a:t>What were they?</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GB" sz="2400" b="0" i="0" u="none" strike="noStrike" cap="none" normalizeH="0" baseline="0" dirty="0" smtClean="0">
                <a:ln>
                  <a:noFill/>
                </a:ln>
                <a:solidFill>
                  <a:srgbClr val="212121"/>
                </a:solidFill>
                <a:effectLst/>
                <a:latin typeface="Times New Roman" pitchFamily="18" charset="0"/>
                <a:ea typeface="Times New Roman" pitchFamily="18" charset="0"/>
                <a:cs typeface="Times New Roman" pitchFamily="18" charset="0"/>
              </a:rPr>
              <a:t>How does the climate  change theory explain the dinosaurs  on the Earth?</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rgbClr val="212121"/>
                </a:solidFill>
                <a:effectLst/>
                <a:latin typeface="Times New Roman" pitchFamily="18" charset="0"/>
                <a:ea typeface="Times New Roman" pitchFamily="18" charset="0"/>
                <a:cs typeface="Times New Roman" pitchFamily="18" charset="0"/>
              </a:rPr>
              <a:t>What does the second theory say?</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rgbClr val="212121"/>
                </a:solidFill>
                <a:effectLst/>
                <a:latin typeface="Times New Roman" pitchFamily="18" charset="0"/>
                <a:ea typeface="Times New Roman" pitchFamily="18" charset="0"/>
                <a:cs typeface="Times New Roman" pitchFamily="18" charset="0"/>
              </a:rPr>
              <a:t>What kind of dinosaurs do you know?</a:t>
            </a:r>
            <a:r>
              <a:rPr kumimoji="0" lang="ru-RU" sz="24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transition>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p:txBody>
          <a:bodyPr/>
          <a:lstStyle/>
          <a:p>
            <a:r>
              <a:rPr lang="en-US" dirty="0" smtClean="0"/>
              <a:t/>
            </a:r>
            <a:br>
              <a:rPr lang="en-US" dirty="0" smtClean="0"/>
            </a:br>
            <a:r>
              <a:rPr lang="en-US" dirty="0" smtClean="0"/>
              <a:t>Hand over sheets of self-evaluation</a:t>
            </a:r>
            <a:endParaRPr lang="ru-RU" dirty="0"/>
          </a:p>
        </p:txBody>
      </p:sp>
    </p:spTree>
  </p:cSld>
  <p:clrMapOvr>
    <a:masterClrMapping/>
  </p:clrMapOvr>
  <p:transition>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0"/>
          <p:cNvPicPr>
            <a:picLocks noChangeAspect="1" noChangeArrowheads="1"/>
          </p:cNvPicPr>
          <p:nvPr/>
        </p:nvPicPr>
        <p:blipFill>
          <a:blip r:embed="rId2"/>
          <a:srcRect/>
          <a:stretch>
            <a:fillRect/>
          </a:stretch>
        </p:blipFill>
        <p:spPr bwMode="auto">
          <a:xfrm>
            <a:off x="3825866" y="3422647"/>
            <a:ext cx="5072098" cy="3689415"/>
          </a:xfrm>
          <a:prstGeom prst="rect">
            <a:avLst/>
          </a:prstGeom>
          <a:noFill/>
          <a:ln w="38100">
            <a:solidFill>
              <a:srgbClr val="008000"/>
            </a:solidFill>
            <a:miter lim="800000"/>
            <a:headEnd/>
            <a:tailEnd/>
          </a:ln>
        </p:spPr>
      </p:pic>
      <p:sp>
        <p:nvSpPr>
          <p:cNvPr id="13313" name="Rectangle 1"/>
          <p:cNvSpPr>
            <a:spLocks noChangeArrowheads="1"/>
          </p:cNvSpPr>
          <p:nvPr/>
        </p:nvSpPr>
        <p:spPr bwMode="auto">
          <a:xfrm>
            <a:off x="896908" y="422251"/>
            <a:ext cx="8358246"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Before you, "Stairs of Success." If you do not understand at the lesson, you glue the dinosaur on the lower staircase if you understand but not everything is on average and if everyone understood and liked the lesson on the upper ladder</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Прямоугольник 1"/>
          <p:cNvSpPr>
            <a:spLocks noChangeArrowheads="1"/>
          </p:cNvSpPr>
          <p:nvPr/>
        </p:nvSpPr>
        <p:spPr bwMode="auto">
          <a:xfrm>
            <a:off x="863600" y="539750"/>
            <a:ext cx="8208963" cy="2611228"/>
          </a:xfrm>
          <a:prstGeom prst="rect">
            <a:avLst/>
          </a:prstGeom>
          <a:noFill/>
          <a:ln w="9525">
            <a:noFill/>
            <a:miter lim="800000"/>
            <a:headEnd/>
            <a:tailEnd/>
          </a:ln>
        </p:spPr>
        <p:txBody>
          <a:bodyPr>
            <a:spAutoFit/>
          </a:bodyPr>
          <a:lstStyle/>
          <a:p>
            <a:pPr algn="ctr" eaLnBrk="1">
              <a:lnSpc>
                <a:spcPct val="93000"/>
              </a:lnSpc>
              <a:buClr>
                <a:srgbClr val="000000"/>
              </a:buClr>
              <a:buSzPct val="100000"/>
              <a:buFont typeface="Times New Roman" pitchFamily="18" charset="0"/>
              <a:buNone/>
            </a:pPr>
            <a:r>
              <a:rPr lang="en-US" altLang="ru-RU" sz="4400" b="1" dirty="0" smtClean="0">
                <a:solidFill>
                  <a:srgbClr val="C00000"/>
                </a:solidFill>
              </a:rPr>
              <a:t>Homework</a:t>
            </a:r>
          </a:p>
          <a:p>
            <a:pPr algn="ctr" eaLnBrk="1">
              <a:lnSpc>
                <a:spcPct val="93000"/>
              </a:lnSpc>
              <a:buClr>
                <a:srgbClr val="000000"/>
              </a:buClr>
              <a:buSzPct val="100000"/>
              <a:buFont typeface="Times New Roman" pitchFamily="18" charset="0"/>
              <a:buNone/>
            </a:pPr>
            <a:r>
              <a:rPr lang="en-US" altLang="ru-RU" sz="4400" b="1" dirty="0" smtClean="0">
                <a:solidFill>
                  <a:srgbClr val="C00000"/>
                </a:solidFill>
              </a:rPr>
              <a:t>P 168 test</a:t>
            </a:r>
          </a:p>
          <a:p>
            <a:pPr algn="ctr" eaLnBrk="1">
              <a:lnSpc>
                <a:spcPct val="93000"/>
              </a:lnSpc>
              <a:buClr>
                <a:srgbClr val="000000"/>
              </a:buClr>
              <a:buSzPct val="100000"/>
              <a:buFont typeface="Times New Roman" pitchFamily="18" charset="0"/>
              <a:buNone/>
            </a:pPr>
            <a:r>
              <a:rPr lang="ru-RU" altLang="ru-RU" sz="4400" b="1" dirty="0">
                <a:solidFill>
                  <a:srgbClr val="C00000"/>
                </a:solidFill>
              </a:rPr>
              <a:t/>
            </a:r>
            <a:br>
              <a:rPr lang="ru-RU" altLang="ru-RU" sz="4400" b="1" dirty="0">
                <a:solidFill>
                  <a:srgbClr val="C00000"/>
                </a:solidFill>
              </a:rPr>
            </a:br>
            <a:r>
              <a:rPr lang="ru-RU" altLang="ru-RU" sz="4400" b="1" dirty="0">
                <a:solidFill>
                  <a:srgbClr val="C00000"/>
                </a:solidFill>
              </a:rPr>
              <a:t> </a:t>
            </a:r>
          </a:p>
        </p:txBody>
      </p:sp>
      <p:pic>
        <p:nvPicPr>
          <p:cNvPr id="13316" name="Picture 6" descr="Картинка 118 из 96000">
            <a:hlinkClick r:id="rId2"/>
          </p:cNvPr>
          <p:cNvPicPr>
            <a:picLocks noChangeAspect="1" noChangeArrowheads="1"/>
          </p:cNvPicPr>
          <p:nvPr/>
        </p:nvPicPr>
        <p:blipFill>
          <a:blip r:embed="rId3"/>
          <a:srcRect/>
          <a:stretch>
            <a:fillRect/>
          </a:stretch>
        </p:blipFill>
        <p:spPr bwMode="auto">
          <a:xfrm>
            <a:off x="3125788" y="4465638"/>
            <a:ext cx="4075112" cy="2689225"/>
          </a:xfrm>
          <a:prstGeom prst="rect">
            <a:avLst/>
          </a:prstGeom>
          <a:noFill/>
          <a:ln w="9525">
            <a:noFill/>
            <a:miter lim="800000"/>
            <a:headEnd/>
            <a:tailEnd/>
          </a:ln>
        </p:spPr>
      </p:pic>
      <p:sp>
        <p:nvSpPr>
          <p:cNvPr id="5" name="Прямоугольник 4"/>
          <p:cNvSpPr/>
          <p:nvPr/>
        </p:nvSpPr>
        <p:spPr>
          <a:xfrm>
            <a:off x="4364486" y="3595172"/>
            <a:ext cx="1351652" cy="369332"/>
          </a:xfrm>
          <a:prstGeom prst="rect">
            <a:avLst/>
          </a:prstGeom>
        </p:spPr>
        <p:txBody>
          <a:bodyPr wrap="none">
            <a:spAutoFit/>
          </a:bodyPr>
          <a:lstStyle/>
          <a:p>
            <a:r>
              <a:rPr lang="en-US" dirty="0" smtClean="0"/>
              <a:t>p 168 (test)</a:t>
            </a:r>
            <a:endParaRPr lang="ru-RU" dirty="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Содержимое 3" descr="03327c392b4f137f82cfe39781302950_e1090ef2d98c4965a7dc90e79e40b724.jpg"/>
          <p:cNvPicPr>
            <a:picLocks noChangeAspect="1"/>
          </p:cNvPicPr>
          <p:nvPr/>
        </p:nvPicPr>
        <p:blipFill>
          <a:blip r:embed="rId2"/>
          <a:srcRect/>
          <a:stretch>
            <a:fillRect/>
          </a:stretch>
        </p:blipFill>
        <p:spPr bwMode="auto">
          <a:xfrm>
            <a:off x="431800" y="1403350"/>
            <a:ext cx="9144000" cy="5497513"/>
          </a:xfrm>
          <a:prstGeom prst="rect">
            <a:avLst/>
          </a:prstGeom>
          <a:noFill/>
          <a:ln w="9525">
            <a:noFill/>
            <a:miter lim="800000"/>
            <a:headEnd/>
            <a:tailEnd/>
          </a:ln>
        </p:spPr>
      </p:pic>
      <p:sp>
        <p:nvSpPr>
          <p:cNvPr id="23555" name="Прямоугольник 2"/>
          <p:cNvSpPr>
            <a:spLocks noChangeArrowheads="1"/>
          </p:cNvSpPr>
          <p:nvPr/>
        </p:nvSpPr>
        <p:spPr bwMode="auto">
          <a:xfrm>
            <a:off x="2303463" y="539750"/>
            <a:ext cx="5473700" cy="665163"/>
          </a:xfrm>
          <a:prstGeom prst="rect">
            <a:avLst/>
          </a:prstGeom>
          <a:noFill/>
          <a:ln w="9525">
            <a:noFill/>
            <a:miter lim="800000"/>
            <a:headEnd/>
            <a:tailEnd/>
          </a:ln>
        </p:spPr>
        <p:txBody>
          <a:bodyPr>
            <a:spAutoFit/>
          </a:bodyPr>
          <a:lstStyle/>
          <a:p>
            <a:pPr eaLnBrk="1">
              <a:lnSpc>
                <a:spcPct val="93000"/>
              </a:lnSpc>
              <a:buClr>
                <a:srgbClr val="000000"/>
              </a:buClr>
              <a:buSzPct val="100000"/>
              <a:buFont typeface="Times New Roman" pitchFamily="18" charset="0"/>
              <a:buNone/>
            </a:pPr>
            <a:r>
              <a:rPr lang="ru-RU" altLang="ru-RU" sz="4000" dirty="0" smtClean="0">
                <a:solidFill>
                  <a:srgbClr val="C00000"/>
                </a:solidFill>
              </a:rPr>
              <a:t>!</a:t>
            </a:r>
            <a:endParaRPr lang="ru-RU" altLang="ru-RU" sz="4000" dirty="0">
              <a:solidFill>
                <a:srgbClr val="C00000"/>
              </a:solidFill>
            </a:endParaRPr>
          </a:p>
        </p:txBody>
      </p:sp>
      <p:sp>
        <p:nvSpPr>
          <p:cNvPr id="4" name="Заголовок 3"/>
          <p:cNvSpPr>
            <a:spLocks noGrp="1"/>
          </p:cNvSpPr>
          <p:nvPr>
            <p:ph type="ctrTitle"/>
          </p:nvPr>
        </p:nvSpPr>
        <p:spPr>
          <a:xfrm>
            <a:off x="755650" y="565128"/>
            <a:ext cx="8569325" cy="928694"/>
          </a:xfrm>
        </p:spPr>
        <p:txBody>
          <a:bodyPr/>
          <a:lstStyle/>
          <a:p>
            <a:r>
              <a:rPr lang="en-US" b="1" dirty="0" smtClean="0">
                <a:solidFill>
                  <a:srgbClr val="C00000"/>
                </a:solidFill>
              </a:rPr>
              <a:t>Thank you for attention!	</a:t>
            </a:r>
            <a:endParaRPr lang="ru-RU" b="1" dirty="0">
              <a:solidFill>
                <a:srgbClr val="C00000"/>
              </a:solidFill>
            </a:endParaRPr>
          </a:p>
        </p:txBody>
      </p:sp>
    </p:spTree>
  </p:cSld>
  <p:clrMapOvr>
    <a:masterClrMapping/>
  </p:clrMapOvr>
  <p:transition>
    <p:diamon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smtClean="0"/>
              <a:t/>
            </a:r>
            <a:br>
              <a:rPr lang="en-US" dirty="0" smtClean="0"/>
            </a:br>
            <a:r>
              <a:rPr lang="en-US" b="1" dirty="0" smtClean="0">
                <a:solidFill>
                  <a:srgbClr val="FF0000"/>
                </a:solidFill>
              </a:rPr>
              <a:t>Psychological attitude</a:t>
            </a:r>
            <a:endParaRPr lang="ru-RU" b="1" dirty="0">
              <a:solidFill>
                <a:srgbClr val="FF0000"/>
              </a:solidFill>
            </a:endParaRPr>
          </a:p>
        </p:txBody>
      </p:sp>
      <p:sp>
        <p:nvSpPr>
          <p:cNvPr id="6" name="Подзаголовок 5"/>
          <p:cNvSpPr>
            <a:spLocks noGrp="1"/>
          </p:cNvSpPr>
          <p:nvPr>
            <p:ph type="subTitle" idx="1"/>
          </p:nvPr>
        </p:nvSpPr>
        <p:spPr/>
        <p:txBody>
          <a:bodyPr/>
          <a:lstStyle/>
          <a:p>
            <a:r>
              <a:rPr lang="en-GB" b="1" dirty="0" smtClean="0"/>
              <a:t>Division into 2 groups:</a:t>
            </a:r>
            <a:endParaRPr lang="ru-RU" b="1" dirty="0" smtClean="0"/>
          </a:p>
          <a:p>
            <a:r>
              <a:rPr lang="en-GB" b="1" dirty="0" smtClean="0"/>
              <a:t> assemble the puzzle.</a:t>
            </a:r>
            <a:endParaRPr lang="ru-RU" b="1" dirty="0" smtClean="0"/>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p:txBody>
          <a:bodyPr/>
          <a:lstStyle/>
          <a:p>
            <a:r>
              <a:rPr lang="en-US" b="1" dirty="0" smtClean="0">
                <a:solidFill>
                  <a:srgbClr val="FF0000"/>
                </a:solidFill>
              </a:rPr>
              <a:t>I'll give you sheets of self-evaluation: for every correct answer put 1 point</a:t>
            </a:r>
            <a:endParaRPr lang="ru-RU" b="1" dirty="0">
              <a:solidFill>
                <a:srgbClr val="FF0000"/>
              </a:solidFill>
            </a:endParaRPr>
          </a:p>
        </p:txBody>
      </p:sp>
      <p:sp>
        <p:nvSpPr>
          <p:cNvPr id="5" name="Подзаголовок 4"/>
          <p:cNvSpPr>
            <a:spLocks noGrp="1"/>
          </p:cNvSpPr>
          <p:nvPr>
            <p:ph type="subTitle" idx="1"/>
          </p:nvPr>
        </p:nvSpPr>
        <p:spPr/>
        <p:txBody>
          <a:bodyPr/>
          <a:lstStyle/>
          <a:p>
            <a:endParaRPr lang="ru-RU"/>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650" y="1208070"/>
            <a:ext cx="8569325" cy="1357322"/>
          </a:xfrm>
        </p:spPr>
        <p:txBody>
          <a:bodyPr/>
          <a:lstStyle/>
          <a:p>
            <a:r>
              <a:rPr lang="ru-RU" b="1" dirty="0" smtClean="0"/>
              <a:t/>
            </a:r>
            <a:br>
              <a:rPr lang="ru-RU" b="1" dirty="0" smtClean="0"/>
            </a:br>
            <a:r>
              <a:rPr lang="en-GB" b="1" dirty="0" smtClean="0"/>
              <a:t>Checking homework: checking answers to a crossword puzzle.</a:t>
            </a:r>
            <a:endParaRPr lang="ru-RU" b="1" dirty="0"/>
          </a:p>
        </p:txBody>
      </p:sp>
      <p:graphicFrame>
        <p:nvGraphicFramePr>
          <p:cNvPr id="6" name="Таблица 5"/>
          <p:cNvGraphicFramePr>
            <a:graphicFrameLocks noGrp="1"/>
          </p:cNvGraphicFramePr>
          <p:nvPr/>
        </p:nvGraphicFramePr>
        <p:xfrm>
          <a:off x="4937442" y="3551999"/>
          <a:ext cx="205740" cy="455676"/>
        </p:xfrm>
        <a:graphic>
          <a:graphicData uri="http://schemas.openxmlformats.org/drawingml/2006/table">
            <a:tbl>
              <a:tblPr/>
              <a:tblGrid>
                <a:gridCol w="205740"/>
              </a:tblGrid>
              <a:tr h="173355">
                <a:tc>
                  <a:txBody>
                    <a:bodyPr/>
                    <a:lstStyle/>
                    <a:p>
                      <a:pPr algn="l">
                        <a:lnSpc>
                          <a:spcPct val="115000"/>
                        </a:lnSpc>
                        <a:spcAft>
                          <a:spcPts val="1000"/>
                        </a:spcAft>
                      </a:pPr>
                      <a:r>
                        <a:rPr lang="en-US" sz="2600">
                          <a:latin typeface="Calibri"/>
                          <a:ea typeface="Calibri"/>
                          <a:cs typeface="Times New Roman"/>
                        </a:rPr>
                        <a:t>C</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8433" name="Rectangle 1"/>
          <p:cNvSpPr>
            <a:spLocks noChangeArrowheads="1"/>
          </p:cNvSpPr>
          <p:nvPr/>
        </p:nvSpPr>
        <p:spPr bwMode="auto">
          <a:xfrm>
            <a:off x="0" y="0"/>
            <a:ext cx="10080625"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6842" y="1208069"/>
            <a:ext cx="9066212" cy="4906972"/>
          </a:xfrm>
        </p:spPr>
        <p:txBody>
          <a:bodyPr/>
          <a:lstStyle/>
          <a:p>
            <a:r>
              <a:rPr lang="en-US" b="1" dirty="0" smtClean="0">
                <a:solidFill>
                  <a:schemeClr val="accent2"/>
                </a:solidFill>
              </a:rPr>
              <a:t>Let’s watch the video </a:t>
            </a:r>
            <a:endParaRPr lang="ru-RU" b="1" dirty="0">
              <a:solidFill>
                <a:schemeClr val="accent2"/>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6686550"/>
            <a:ext cx="3647152" cy="13831479"/>
          </a:xfrm>
          <a:prstGeom prst="rect">
            <a:avLst/>
          </a:prstGeom>
          <a:noFill/>
          <a:ln w="9525">
            <a:noFill/>
            <a:miter lim="800000"/>
            <a:headEnd/>
            <a:tailEnd/>
          </a:ln>
        </p:spPr>
        <p:txBody>
          <a:bodyPr wrap="none" anchor="ctr">
            <a:spAutoFit/>
          </a:bodyPr>
          <a:lstStyle/>
          <a:p>
            <a:pPr eaLnBrk="1">
              <a:lnSpc>
                <a:spcPct val="93000"/>
              </a:lnSpc>
              <a:buClr>
                <a:srgbClr val="000000"/>
              </a:buClr>
              <a:buSzPct val="100000"/>
              <a:buFont typeface="Times New Roman" pitchFamily="18" charset="0"/>
              <a:buNone/>
            </a:pPr>
            <a:endParaRPr lang="en-US" altLang="ru-RU" sz="2000" dirty="0">
              <a:solidFill>
                <a:srgbClr val="000000"/>
              </a:solidFill>
              <a:latin typeface="Calibri" pitchFamily="34" charset="0"/>
            </a:endParaRPr>
          </a:p>
          <a:p>
            <a:pPr eaLnBrk="1">
              <a:lnSpc>
                <a:spcPct val="93000"/>
              </a:lnSpc>
              <a:buClr>
                <a:srgbClr val="000000"/>
              </a:buClr>
              <a:buSzPct val="100000"/>
              <a:buFont typeface="Times New Roman" pitchFamily="18" charset="0"/>
              <a:buNone/>
            </a:pPr>
            <a:endParaRPr lang="en-US" altLang="ru-RU" sz="2000" dirty="0">
              <a:solidFill>
                <a:srgbClr val="000000"/>
              </a:solidFill>
              <a:latin typeface="Calibri" pitchFamily="34" charset="0"/>
            </a:endParaRPr>
          </a:p>
          <a:p>
            <a:pPr eaLnBrk="1">
              <a:lnSpc>
                <a:spcPct val="93000"/>
              </a:lnSpc>
              <a:buClr>
                <a:srgbClr val="000000"/>
              </a:buClr>
              <a:buSzPct val="100000"/>
              <a:buFont typeface="Times New Roman" pitchFamily="18" charset="0"/>
              <a:buNone/>
            </a:pPr>
            <a:endParaRPr lang="en-US" altLang="ru-RU" sz="2000" dirty="0">
              <a:solidFill>
                <a:srgbClr val="000000"/>
              </a:solidFill>
              <a:latin typeface="Calibri" pitchFamily="34" charset="0"/>
            </a:endParaRPr>
          </a:p>
          <a:p>
            <a:pPr eaLnBrk="1">
              <a:lnSpc>
                <a:spcPct val="93000"/>
              </a:lnSpc>
              <a:buClr>
                <a:srgbClr val="000000"/>
              </a:buClr>
              <a:buSzPct val="100000"/>
              <a:buFont typeface="Times New Roman" pitchFamily="18" charset="0"/>
              <a:buNone/>
            </a:pPr>
            <a:endParaRPr lang="en-US" altLang="ru-RU" sz="2000" dirty="0">
              <a:solidFill>
                <a:srgbClr val="000000"/>
              </a:solidFill>
              <a:latin typeface="Calibri" pitchFamily="34" charset="0"/>
            </a:endParaRPr>
          </a:p>
          <a:p>
            <a:pPr eaLnBrk="1">
              <a:lnSpc>
                <a:spcPct val="93000"/>
              </a:lnSpc>
              <a:buClr>
                <a:srgbClr val="000000"/>
              </a:buClr>
              <a:buSzPct val="100000"/>
              <a:buFont typeface="Times New Roman" pitchFamily="18" charset="0"/>
              <a:buNone/>
            </a:pPr>
            <a:endParaRPr lang="en-US" altLang="ru-RU" sz="2000" dirty="0">
              <a:solidFill>
                <a:srgbClr val="000000"/>
              </a:solidFill>
              <a:latin typeface="Calibri" pitchFamily="34" charset="0"/>
            </a:endParaRPr>
          </a:p>
          <a:p>
            <a:pPr eaLnBrk="1">
              <a:lnSpc>
                <a:spcPct val="93000"/>
              </a:lnSpc>
              <a:buClr>
                <a:srgbClr val="000000"/>
              </a:buClr>
              <a:buSzPct val="100000"/>
              <a:buFont typeface="Times New Roman" pitchFamily="18" charset="0"/>
              <a:buNone/>
            </a:pPr>
            <a:endParaRPr lang="en-US" altLang="ru-RU" sz="2000" dirty="0">
              <a:solidFill>
                <a:srgbClr val="000000"/>
              </a:solidFill>
              <a:latin typeface="Calibri" pitchFamily="34" charset="0"/>
            </a:endParaRPr>
          </a:p>
          <a:p>
            <a:pPr eaLnBrk="1">
              <a:lnSpc>
                <a:spcPct val="93000"/>
              </a:lnSpc>
              <a:buClr>
                <a:srgbClr val="000000"/>
              </a:buClr>
              <a:buSzPct val="100000"/>
              <a:buFont typeface="Times New Roman" pitchFamily="18" charset="0"/>
              <a:buNone/>
            </a:pPr>
            <a:endParaRPr lang="en-US" altLang="ru-RU" sz="2000" dirty="0">
              <a:solidFill>
                <a:srgbClr val="000000"/>
              </a:solidFill>
              <a:latin typeface="Calibri" pitchFamily="34" charset="0"/>
            </a:endParaRPr>
          </a:p>
          <a:p>
            <a:pPr eaLnBrk="1">
              <a:lnSpc>
                <a:spcPct val="93000"/>
              </a:lnSpc>
              <a:buClr>
                <a:srgbClr val="000000"/>
              </a:buClr>
              <a:buSzPct val="100000"/>
              <a:buFont typeface="Times New Roman" pitchFamily="18" charset="0"/>
              <a:buNone/>
            </a:pPr>
            <a:endParaRPr lang="en-US" altLang="ru-RU" sz="2000" dirty="0">
              <a:solidFill>
                <a:srgbClr val="000000"/>
              </a:solidFill>
              <a:latin typeface="Calibri" pitchFamily="34" charset="0"/>
            </a:endParaRPr>
          </a:p>
          <a:p>
            <a:pPr eaLnBrk="1">
              <a:lnSpc>
                <a:spcPct val="93000"/>
              </a:lnSpc>
              <a:buClr>
                <a:srgbClr val="000000"/>
              </a:buClr>
              <a:buSzPct val="100000"/>
              <a:buFont typeface="Times New Roman" pitchFamily="18" charset="0"/>
              <a:buNone/>
            </a:pPr>
            <a:endParaRPr lang="en-US" altLang="ru-RU" sz="2000" dirty="0">
              <a:solidFill>
                <a:srgbClr val="000000"/>
              </a:solidFill>
              <a:latin typeface="Calibri" pitchFamily="34" charset="0"/>
            </a:endParaRPr>
          </a:p>
          <a:p>
            <a:pPr eaLnBrk="1">
              <a:lnSpc>
                <a:spcPct val="93000"/>
              </a:lnSpc>
              <a:buClr>
                <a:srgbClr val="000000"/>
              </a:buClr>
              <a:buSzPct val="100000"/>
              <a:buFont typeface="Times New Roman" pitchFamily="18" charset="0"/>
              <a:buNone/>
            </a:pPr>
            <a:endParaRPr lang="en-US" altLang="ru-RU" sz="2000" dirty="0">
              <a:solidFill>
                <a:srgbClr val="000000"/>
              </a:solidFill>
              <a:latin typeface="Calibri" pitchFamily="34" charset="0"/>
            </a:endParaRPr>
          </a:p>
          <a:p>
            <a:pPr eaLnBrk="1">
              <a:lnSpc>
                <a:spcPct val="93000"/>
              </a:lnSpc>
              <a:buClr>
                <a:srgbClr val="000000"/>
              </a:buClr>
              <a:buSzPct val="100000"/>
              <a:buFont typeface="Times New Roman" pitchFamily="18" charset="0"/>
              <a:buNone/>
            </a:pPr>
            <a:endParaRPr lang="en-US" altLang="ru-RU" sz="2000" dirty="0">
              <a:solidFill>
                <a:srgbClr val="000000"/>
              </a:solidFill>
              <a:latin typeface="Calibri" pitchFamily="34" charset="0"/>
            </a:endParaRPr>
          </a:p>
          <a:p>
            <a:pPr eaLnBrk="1">
              <a:lnSpc>
                <a:spcPct val="93000"/>
              </a:lnSpc>
              <a:buClr>
                <a:srgbClr val="000000"/>
              </a:buClr>
              <a:buSzPct val="100000"/>
              <a:buFont typeface="Times New Roman" pitchFamily="18" charset="0"/>
              <a:buNone/>
            </a:pPr>
            <a:endParaRPr lang="en-US" altLang="ru-RU" sz="2000" dirty="0">
              <a:solidFill>
                <a:srgbClr val="000000"/>
              </a:solidFill>
              <a:latin typeface="Calibri" pitchFamily="34" charset="0"/>
            </a:endParaRPr>
          </a:p>
          <a:p>
            <a:pPr eaLnBrk="1">
              <a:lnSpc>
                <a:spcPct val="93000"/>
              </a:lnSpc>
              <a:buClr>
                <a:srgbClr val="000000"/>
              </a:buClr>
              <a:buSzPct val="100000"/>
              <a:buFont typeface="Times New Roman" pitchFamily="18" charset="0"/>
              <a:buNone/>
            </a:pPr>
            <a:endParaRPr lang="en-US" altLang="ru-RU" sz="2000" dirty="0">
              <a:solidFill>
                <a:srgbClr val="000000"/>
              </a:solidFill>
              <a:latin typeface="Calibri" pitchFamily="34" charset="0"/>
            </a:endParaRPr>
          </a:p>
          <a:p>
            <a:pPr eaLnBrk="1">
              <a:lnSpc>
                <a:spcPct val="93000"/>
              </a:lnSpc>
              <a:buClr>
                <a:srgbClr val="000000"/>
              </a:buClr>
              <a:buSzPct val="100000"/>
              <a:buFont typeface="Times New Roman" pitchFamily="18" charset="0"/>
              <a:buNone/>
            </a:pPr>
            <a:endParaRPr lang="en-US" altLang="ru-RU" sz="2000" dirty="0">
              <a:solidFill>
                <a:srgbClr val="000000"/>
              </a:solidFill>
              <a:latin typeface="Calibri" pitchFamily="34" charset="0"/>
            </a:endParaRPr>
          </a:p>
          <a:p>
            <a:pPr eaLnBrk="1">
              <a:lnSpc>
                <a:spcPct val="93000"/>
              </a:lnSpc>
              <a:buClr>
                <a:srgbClr val="000000"/>
              </a:buClr>
              <a:buSzPct val="100000"/>
              <a:buFont typeface="Times New Roman" pitchFamily="18" charset="0"/>
              <a:buNone/>
            </a:pPr>
            <a:endParaRPr lang="en-US" altLang="ru-RU" sz="2000" dirty="0">
              <a:solidFill>
                <a:srgbClr val="000000"/>
              </a:solidFill>
              <a:latin typeface="Calibri" pitchFamily="34" charset="0"/>
            </a:endParaRPr>
          </a:p>
          <a:p>
            <a:pPr eaLnBrk="1">
              <a:lnSpc>
                <a:spcPct val="93000"/>
              </a:lnSpc>
              <a:buClr>
                <a:srgbClr val="000000"/>
              </a:buClr>
              <a:buSzPct val="100000"/>
              <a:buFont typeface="Times New Roman" pitchFamily="18" charset="0"/>
              <a:buNone/>
            </a:pPr>
            <a:endParaRPr lang="en-US" altLang="ru-RU" sz="2000" dirty="0">
              <a:solidFill>
                <a:srgbClr val="000000"/>
              </a:solidFill>
              <a:latin typeface="Calibri" pitchFamily="34" charset="0"/>
            </a:endParaRPr>
          </a:p>
          <a:p>
            <a:pPr eaLnBrk="1">
              <a:lnSpc>
                <a:spcPct val="93000"/>
              </a:lnSpc>
              <a:buClr>
                <a:srgbClr val="000000"/>
              </a:buClr>
              <a:buSzPct val="100000"/>
              <a:buFont typeface="Times New Roman" pitchFamily="18" charset="0"/>
              <a:buNone/>
            </a:pPr>
            <a:endParaRPr lang="en-US" altLang="ru-RU" sz="2000" dirty="0">
              <a:solidFill>
                <a:srgbClr val="000000"/>
              </a:solidFill>
              <a:latin typeface="Calibri" pitchFamily="34" charset="0"/>
            </a:endParaRPr>
          </a:p>
          <a:p>
            <a:pPr eaLnBrk="1">
              <a:lnSpc>
                <a:spcPct val="93000"/>
              </a:lnSpc>
              <a:buClr>
                <a:srgbClr val="000000"/>
              </a:buClr>
              <a:buSzPct val="100000"/>
              <a:buFont typeface="Times New Roman" pitchFamily="18" charset="0"/>
              <a:buNone/>
            </a:pPr>
            <a:endParaRPr lang="en-US" altLang="ru-RU" sz="2000" dirty="0">
              <a:solidFill>
                <a:srgbClr val="000000"/>
              </a:solidFill>
              <a:latin typeface="Calibri" pitchFamily="34" charset="0"/>
            </a:endParaRPr>
          </a:p>
          <a:p>
            <a:pPr eaLnBrk="1">
              <a:lnSpc>
                <a:spcPct val="93000"/>
              </a:lnSpc>
              <a:buClr>
                <a:srgbClr val="000000"/>
              </a:buClr>
              <a:buSzPct val="100000"/>
              <a:buFont typeface="Times New Roman" pitchFamily="18" charset="0"/>
              <a:buNone/>
            </a:pPr>
            <a:r>
              <a:rPr lang="en-US" altLang="ru-RU" sz="4000" dirty="0">
                <a:solidFill>
                  <a:srgbClr val="000000"/>
                </a:solidFill>
                <a:latin typeface="Calibri" pitchFamily="34" charset="0"/>
              </a:rPr>
              <a:t>                       </a:t>
            </a:r>
          </a:p>
          <a:p>
            <a:pPr eaLnBrk="1">
              <a:lnSpc>
                <a:spcPct val="93000"/>
              </a:lnSpc>
              <a:buClr>
                <a:srgbClr val="000000"/>
              </a:buClr>
              <a:buSzPct val="100000"/>
              <a:buFont typeface="Times New Roman" pitchFamily="18" charset="0"/>
              <a:buNone/>
            </a:pPr>
            <a:endParaRPr lang="en-US" altLang="ru-RU" sz="4000" dirty="0">
              <a:solidFill>
                <a:srgbClr val="000000"/>
              </a:solidFill>
              <a:latin typeface="Calibri" pitchFamily="34" charset="0"/>
            </a:endParaRPr>
          </a:p>
          <a:p>
            <a:pPr eaLnBrk="1">
              <a:lnSpc>
                <a:spcPct val="93000"/>
              </a:lnSpc>
              <a:buClr>
                <a:srgbClr val="000000"/>
              </a:buClr>
              <a:buSzPct val="100000"/>
              <a:buFont typeface="Times New Roman" pitchFamily="18" charset="0"/>
              <a:buNone/>
            </a:pPr>
            <a:endParaRPr lang="en-US" altLang="ru-RU" sz="4000" dirty="0">
              <a:solidFill>
                <a:srgbClr val="000000"/>
              </a:solidFill>
              <a:latin typeface="Calibri" pitchFamily="34" charset="0"/>
            </a:endParaRPr>
          </a:p>
          <a:p>
            <a:pPr eaLnBrk="1">
              <a:lnSpc>
                <a:spcPct val="93000"/>
              </a:lnSpc>
              <a:buClr>
                <a:srgbClr val="000000"/>
              </a:buClr>
              <a:buSzPct val="100000"/>
              <a:buFont typeface="Times New Roman" pitchFamily="18" charset="0"/>
              <a:buNone/>
            </a:pPr>
            <a:endParaRPr lang="en-US" altLang="ru-RU" sz="4000" dirty="0">
              <a:solidFill>
                <a:srgbClr val="000000"/>
              </a:solidFill>
              <a:latin typeface="Calibri" pitchFamily="34" charset="0"/>
            </a:endParaRPr>
          </a:p>
          <a:p>
            <a:pPr eaLnBrk="1">
              <a:lnSpc>
                <a:spcPct val="93000"/>
              </a:lnSpc>
              <a:buClr>
                <a:srgbClr val="000000"/>
              </a:buClr>
              <a:buSzPct val="100000"/>
              <a:buFont typeface="Times New Roman" pitchFamily="18" charset="0"/>
              <a:buNone/>
            </a:pPr>
            <a:endParaRPr lang="en-US" altLang="ru-RU" sz="4000" dirty="0">
              <a:solidFill>
                <a:srgbClr val="000000"/>
              </a:solidFill>
              <a:latin typeface="Calibri" pitchFamily="34" charset="0"/>
            </a:endParaRPr>
          </a:p>
          <a:p>
            <a:pPr eaLnBrk="1">
              <a:lnSpc>
                <a:spcPct val="93000"/>
              </a:lnSpc>
              <a:buClr>
                <a:srgbClr val="000000"/>
              </a:buClr>
              <a:buSzPct val="100000"/>
              <a:buFont typeface="Times New Roman" pitchFamily="18" charset="0"/>
              <a:buNone/>
            </a:pPr>
            <a:endParaRPr lang="en-US" altLang="ru-RU" sz="4000" dirty="0">
              <a:solidFill>
                <a:srgbClr val="000000"/>
              </a:solidFill>
              <a:latin typeface="Calibri" pitchFamily="34" charset="0"/>
            </a:endParaRPr>
          </a:p>
          <a:p>
            <a:pPr eaLnBrk="1">
              <a:lnSpc>
                <a:spcPct val="93000"/>
              </a:lnSpc>
              <a:buClr>
                <a:srgbClr val="000000"/>
              </a:buClr>
              <a:buSzPct val="100000"/>
              <a:buFont typeface="Times New Roman" pitchFamily="18" charset="0"/>
              <a:buNone/>
            </a:pPr>
            <a:endParaRPr lang="en-US" altLang="ru-RU" sz="4000" dirty="0">
              <a:solidFill>
                <a:srgbClr val="000000"/>
              </a:solidFill>
              <a:latin typeface="Calibri" pitchFamily="34" charset="0"/>
            </a:endParaRPr>
          </a:p>
          <a:p>
            <a:pPr eaLnBrk="1">
              <a:lnSpc>
                <a:spcPct val="93000"/>
              </a:lnSpc>
              <a:buClr>
                <a:srgbClr val="000000"/>
              </a:buClr>
              <a:buSzPct val="100000"/>
              <a:buFont typeface="Times New Roman" pitchFamily="18" charset="0"/>
              <a:buNone/>
            </a:pPr>
            <a:r>
              <a:rPr lang="en-US" altLang="ru-RU" sz="4000" dirty="0">
                <a:solidFill>
                  <a:srgbClr val="000000"/>
                </a:solidFill>
                <a:latin typeface="Calibri" pitchFamily="34" charset="0"/>
              </a:rPr>
              <a:t>                     </a:t>
            </a:r>
            <a:r>
              <a:rPr lang="ru-RU" altLang="ru-RU" sz="4000" dirty="0">
                <a:solidFill>
                  <a:srgbClr val="000000"/>
                </a:solidFill>
                <a:latin typeface="Calibri" pitchFamily="34" charset="0"/>
              </a:rPr>
              <a:t>  </a:t>
            </a:r>
            <a:r>
              <a:rPr lang="en-US" altLang="ru-RU" sz="4000" dirty="0">
                <a:solidFill>
                  <a:srgbClr val="000000"/>
                </a:solidFill>
                <a:latin typeface="Calibri" pitchFamily="34" charset="0"/>
              </a:rPr>
              <a:t> </a:t>
            </a:r>
            <a:endParaRPr lang="en-US" altLang="ru-RU" sz="4000" b="1" dirty="0">
              <a:solidFill>
                <a:srgbClr val="0D0D0D"/>
              </a:solidFill>
              <a:latin typeface="Calibri" pitchFamily="34" charset="0"/>
            </a:endParaRPr>
          </a:p>
          <a:p>
            <a:pPr eaLnBrk="1">
              <a:lnSpc>
                <a:spcPct val="93000"/>
              </a:lnSpc>
              <a:buClr>
                <a:srgbClr val="000000"/>
              </a:buClr>
              <a:buSzPct val="100000"/>
              <a:buFont typeface="Times New Roman" pitchFamily="18" charset="0"/>
              <a:buNone/>
            </a:pPr>
            <a:r>
              <a:rPr lang="en-US" altLang="ru-RU" sz="4000" dirty="0">
                <a:solidFill>
                  <a:srgbClr val="000000"/>
                </a:solidFill>
                <a:latin typeface="Calibri" pitchFamily="34" charset="0"/>
              </a:rPr>
              <a:t>                              </a:t>
            </a:r>
            <a:endParaRPr lang="ru-RU" altLang="ru-RU" sz="4000" dirty="0">
              <a:solidFill>
                <a:srgbClr val="000000"/>
              </a:solidFill>
              <a:latin typeface="Calibri" pitchFamily="34" charset="0"/>
            </a:endParaRPr>
          </a:p>
          <a:p>
            <a:pPr eaLnBrk="1">
              <a:lnSpc>
                <a:spcPct val="93000"/>
              </a:lnSpc>
              <a:buClr>
                <a:srgbClr val="000000"/>
              </a:buClr>
              <a:buSzPct val="100000"/>
              <a:buFont typeface="Times New Roman" pitchFamily="18" charset="0"/>
              <a:buNone/>
            </a:pPr>
            <a:r>
              <a:rPr lang="ru-RU" altLang="ru-RU" sz="4000" dirty="0">
                <a:solidFill>
                  <a:srgbClr val="000000"/>
                </a:solidFill>
                <a:latin typeface="Calibri" pitchFamily="34" charset="0"/>
              </a:rPr>
              <a:t>                </a:t>
            </a:r>
            <a:r>
              <a:rPr lang="en-US" altLang="ru-RU" sz="4000" dirty="0">
                <a:solidFill>
                  <a:srgbClr val="000000"/>
                </a:solidFill>
                <a:latin typeface="Calibri" pitchFamily="34" charset="0"/>
              </a:rPr>
              <a:t> </a:t>
            </a:r>
          </a:p>
          <a:p>
            <a:pPr eaLnBrk="1">
              <a:lnSpc>
                <a:spcPct val="93000"/>
              </a:lnSpc>
              <a:buClr>
                <a:srgbClr val="000000"/>
              </a:buClr>
              <a:buSzPct val="100000"/>
              <a:buFont typeface="Times New Roman" pitchFamily="18" charset="0"/>
              <a:buNone/>
            </a:pPr>
            <a:endParaRPr lang="en-US" altLang="ru-RU" sz="4000" dirty="0">
              <a:solidFill>
                <a:srgbClr val="000000"/>
              </a:solidFill>
              <a:latin typeface="Calibri" pitchFamily="34" charset="0"/>
            </a:endParaRPr>
          </a:p>
          <a:p>
            <a:pPr eaLnBrk="1">
              <a:lnSpc>
                <a:spcPct val="93000"/>
              </a:lnSpc>
              <a:buClr>
                <a:srgbClr val="000000"/>
              </a:buClr>
              <a:buSzPct val="100000"/>
              <a:buFont typeface="Times New Roman" pitchFamily="18" charset="0"/>
              <a:buNone/>
            </a:pPr>
            <a:endParaRPr lang="en-US" altLang="ru-RU" sz="4000" dirty="0">
              <a:solidFill>
                <a:srgbClr val="000000"/>
              </a:solidFill>
              <a:latin typeface="Calibri" pitchFamily="34" charset="0"/>
            </a:endParaRPr>
          </a:p>
          <a:p>
            <a:pPr eaLnBrk="1">
              <a:lnSpc>
                <a:spcPct val="93000"/>
              </a:lnSpc>
              <a:buClr>
                <a:srgbClr val="000000"/>
              </a:buClr>
              <a:buSzPct val="100000"/>
              <a:buFont typeface="Times New Roman" pitchFamily="18" charset="0"/>
              <a:buNone/>
            </a:pPr>
            <a:r>
              <a:rPr lang="en-US" altLang="ru-RU" sz="4000" dirty="0">
                <a:solidFill>
                  <a:srgbClr val="000000"/>
                </a:solidFill>
                <a:latin typeface="Calibri" pitchFamily="34" charset="0"/>
              </a:rPr>
              <a:t>                             </a:t>
            </a:r>
          </a:p>
          <a:p>
            <a:pPr eaLnBrk="1">
              <a:lnSpc>
                <a:spcPct val="93000"/>
              </a:lnSpc>
              <a:buClr>
                <a:srgbClr val="000000"/>
              </a:buClr>
              <a:buSzPct val="100000"/>
              <a:buFont typeface="Times New Roman" pitchFamily="18" charset="0"/>
              <a:buNone/>
            </a:pPr>
            <a:endParaRPr lang="en-US" altLang="ru-RU" sz="4000" dirty="0">
              <a:solidFill>
                <a:srgbClr val="000000"/>
              </a:solidFill>
              <a:latin typeface="Calibri" pitchFamily="34" charset="0"/>
            </a:endParaRPr>
          </a:p>
          <a:p>
            <a:pPr eaLnBrk="1">
              <a:lnSpc>
                <a:spcPct val="93000"/>
              </a:lnSpc>
              <a:buClr>
                <a:srgbClr val="000000"/>
              </a:buClr>
              <a:buSzPct val="100000"/>
              <a:buFont typeface="Times New Roman" pitchFamily="18" charset="0"/>
              <a:buNone/>
            </a:pPr>
            <a:endParaRPr lang="ru-RU" altLang="ru-RU" sz="4000" dirty="0">
              <a:solidFill>
                <a:srgbClr val="000000"/>
              </a:solidFill>
            </a:endParaRPr>
          </a:p>
        </p:txBody>
      </p:sp>
      <p:sp>
        <p:nvSpPr>
          <p:cNvPr id="3" name="Заголовок 2"/>
          <p:cNvSpPr>
            <a:spLocks noGrp="1"/>
          </p:cNvSpPr>
          <p:nvPr>
            <p:ph type="ctrTitle"/>
          </p:nvPr>
        </p:nvSpPr>
        <p:spPr>
          <a:xfrm>
            <a:off x="2325668" y="2208201"/>
            <a:ext cx="6999307" cy="2571768"/>
          </a:xfrm>
        </p:spPr>
        <p:txBody>
          <a:bodyPr/>
          <a:lstStyle/>
          <a:p>
            <a:r>
              <a:rPr lang="en-US" dirty="0" smtClean="0"/>
              <a:t>Theme </a:t>
            </a:r>
            <a:r>
              <a:rPr lang="en-US" b="1" dirty="0" smtClean="0">
                <a:solidFill>
                  <a:srgbClr val="FF0000"/>
                </a:solidFill>
              </a:rPr>
              <a:t>Dinosaurs. </a:t>
            </a:r>
            <a:br>
              <a:rPr lang="en-US" b="1" dirty="0" smtClean="0">
                <a:solidFill>
                  <a:srgbClr val="FF0000"/>
                </a:solidFill>
              </a:rPr>
            </a:br>
            <a:r>
              <a:rPr lang="en-US" b="1" dirty="0" smtClean="0">
                <a:solidFill>
                  <a:srgbClr val="FF0000"/>
                </a:solidFill>
              </a:rPr>
              <a:t>Why did they disappear</a:t>
            </a:r>
            <a:r>
              <a:rPr lang="en-US" dirty="0" smtClean="0"/>
              <a:t>?</a:t>
            </a:r>
            <a:endParaRPr lang="ru-RU" dirty="0"/>
          </a:p>
        </p:txBody>
      </p:sp>
    </p:spTree>
  </p:cSld>
  <p:clrMapOvr>
    <a:masterClrMapping/>
  </p:clrMapOvr>
  <p:transition spd="med">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solidFill>
                  <a:schemeClr val="accent1">
                    <a:lumMod val="75000"/>
                  </a:schemeClr>
                </a:solidFill>
              </a:rPr>
              <a:t>Aims:</a:t>
            </a:r>
            <a:endParaRPr lang="ru-RU" b="1" dirty="0">
              <a:solidFill>
                <a:schemeClr val="accent1">
                  <a:lumMod val="75000"/>
                </a:schemeClr>
              </a:solidFill>
            </a:endParaRPr>
          </a:p>
        </p:txBody>
      </p:sp>
      <p:sp>
        <p:nvSpPr>
          <p:cNvPr id="3" name="Содержимое 2"/>
          <p:cNvSpPr>
            <a:spLocks noGrp="1"/>
          </p:cNvSpPr>
          <p:nvPr>
            <p:ph idx="1"/>
          </p:nvPr>
        </p:nvSpPr>
        <p:spPr>
          <a:xfrm>
            <a:off x="503238" y="1422383"/>
            <a:ext cx="9066212" cy="5330842"/>
          </a:xfrm>
        </p:spPr>
        <p:txBody>
          <a:bodyPr/>
          <a:lstStyle/>
          <a:p>
            <a:pPr lvl="0"/>
            <a:r>
              <a:rPr lang="en-US" sz="2400" b="1" i="1" dirty="0" smtClean="0"/>
              <a:t>Organize and synthesize the knowledge of pupils on the theme</a:t>
            </a:r>
            <a:endParaRPr lang="ru-RU" sz="2400" b="1" i="1" dirty="0" smtClean="0"/>
          </a:p>
          <a:p>
            <a:pPr lvl="0"/>
            <a:r>
              <a:rPr lang="en-US" sz="2400" b="1" i="1" dirty="0" smtClean="0"/>
              <a:t>Develop the skills of listening, reading and speaking on the theme</a:t>
            </a:r>
            <a:endParaRPr lang="ru-RU" sz="2400" b="1" i="1" dirty="0" smtClean="0"/>
          </a:p>
          <a:p>
            <a:pPr lvl="0"/>
            <a:r>
              <a:rPr lang="en-US" sz="2400" b="1" i="1" dirty="0" smtClean="0"/>
              <a:t>D</a:t>
            </a:r>
            <a:r>
              <a:rPr lang="en-GB" sz="2400" b="1" i="1" dirty="0" err="1" smtClean="0"/>
              <a:t>evelop</a:t>
            </a:r>
            <a:r>
              <a:rPr lang="en-GB" sz="2400" b="1" i="1" dirty="0" smtClean="0"/>
              <a:t> the interest of l</a:t>
            </a:r>
            <a:r>
              <a:rPr lang="en-US" sz="2400" b="1" i="1" dirty="0" smtClean="0"/>
              <a:t>Organize and synthesize the knowledge of pupils on the theme</a:t>
            </a:r>
            <a:endParaRPr lang="ru-RU" sz="2400" b="1" i="1" dirty="0" smtClean="0"/>
          </a:p>
          <a:p>
            <a:pPr lvl="0"/>
            <a:r>
              <a:rPr lang="en-US" sz="2400" b="1" i="1" dirty="0" smtClean="0"/>
              <a:t>Develop the skills of listening, reading and speaking on the theme</a:t>
            </a:r>
            <a:endParaRPr lang="ru-RU" sz="2400" b="1" i="1" dirty="0" smtClean="0"/>
          </a:p>
          <a:p>
            <a:pPr lvl="0"/>
            <a:r>
              <a:rPr lang="en-US" sz="2400" b="1" i="1" dirty="0" smtClean="0"/>
              <a:t>D</a:t>
            </a:r>
            <a:r>
              <a:rPr lang="en-GB" sz="2400" b="1" i="1" dirty="0" err="1" smtClean="0"/>
              <a:t>evelop</a:t>
            </a:r>
            <a:r>
              <a:rPr lang="en-GB" sz="2400" b="1" i="1" dirty="0" smtClean="0"/>
              <a:t> the interest of learning English.</a:t>
            </a:r>
            <a:endParaRPr lang="ru-RU" sz="2400" b="1" i="1" dirty="0" smtClean="0"/>
          </a:p>
          <a:p>
            <a:r>
              <a:rPr lang="en-US" sz="2400" b="1" i="1" dirty="0" smtClean="0"/>
              <a:t>-Creating an atmosphere of creative interaction between pupils </a:t>
            </a:r>
            <a:r>
              <a:rPr lang="en-GB" sz="2400" b="1" i="1" dirty="0" smtClean="0"/>
              <a:t>earning English.</a:t>
            </a:r>
            <a:endParaRPr lang="ru-RU" sz="2400" b="1" i="1" dirty="0" smtClean="0"/>
          </a:p>
          <a:p>
            <a:r>
              <a:rPr lang="en-US" sz="2400" b="1" i="1" dirty="0" smtClean="0"/>
              <a:t>-Creating an atmosphere of creative interaction between pupils</a:t>
            </a:r>
            <a:endParaRPr lang="ru-RU" sz="2400" b="1" i="1" dirty="0" smtClean="0"/>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solidFill>
                  <a:schemeClr val="accent6"/>
                </a:solidFill>
              </a:rPr>
              <a:t>New Words</a:t>
            </a:r>
            <a:endParaRPr lang="ru-RU" b="1" dirty="0">
              <a:solidFill>
                <a:schemeClr val="accent6"/>
              </a:solidFill>
            </a:endParaRPr>
          </a:p>
        </p:txBody>
      </p:sp>
      <p:sp>
        <p:nvSpPr>
          <p:cNvPr id="3" name="Содержимое 2"/>
          <p:cNvSpPr>
            <a:spLocks noGrp="1"/>
          </p:cNvSpPr>
          <p:nvPr>
            <p:ph idx="1"/>
          </p:nvPr>
        </p:nvSpPr>
        <p:spPr/>
        <p:txBody>
          <a:bodyPr/>
          <a:lstStyle/>
          <a:p>
            <a:r>
              <a:rPr lang="en-US" dirty="0" smtClean="0"/>
              <a:t>dinosaur-</a:t>
            </a:r>
            <a:r>
              <a:rPr lang="en-GB" dirty="0" smtClean="0"/>
              <a:t>[ ˈ</a:t>
            </a:r>
            <a:r>
              <a:rPr lang="en-GB" dirty="0" err="1" smtClean="0"/>
              <a:t>daɪ.nə.sɔːr</a:t>
            </a:r>
            <a:r>
              <a:rPr lang="en-GB" dirty="0" smtClean="0"/>
              <a:t> ]- </a:t>
            </a:r>
            <a:r>
              <a:rPr lang="ru-RU" dirty="0" smtClean="0"/>
              <a:t>динозавр</a:t>
            </a:r>
          </a:p>
          <a:p>
            <a:r>
              <a:rPr lang="en-US" dirty="0" smtClean="0"/>
              <a:t>-vegetarian-</a:t>
            </a:r>
            <a:r>
              <a:rPr lang="en-GB" dirty="0" smtClean="0"/>
              <a:t>[ ˌ</a:t>
            </a:r>
            <a:r>
              <a:rPr lang="en-GB" dirty="0" err="1" smtClean="0"/>
              <a:t>vedʒ.ɪˈteə.ri.ən</a:t>
            </a:r>
            <a:r>
              <a:rPr lang="en-GB" dirty="0" smtClean="0"/>
              <a:t> ]</a:t>
            </a:r>
            <a:r>
              <a:rPr lang="ru-RU" dirty="0" smtClean="0"/>
              <a:t>- вегетарианец</a:t>
            </a:r>
          </a:p>
          <a:p>
            <a:r>
              <a:rPr lang="en-US" dirty="0" smtClean="0"/>
              <a:t>-to disappear-</a:t>
            </a:r>
            <a:r>
              <a:rPr lang="en-GB" dirty="0" smtClean="0"/>
              <a:t>[ ˌ</a:t>
            </a:r>
            <a:r>
              <a:rPr lang="en-GB" dirty="0" err="1" smtClean="0"/>
              <a:t>dɪsəˈpɪə</a:t>
            </a:r>
            <a:r>
              <a:rPr lang="en-GB" dirty="0" smtClean="0"/>
              <a:t>(r) ]</a:t>
            </a:r>
            <a:r>
              <a:rPr lang="ru-RU" dirty="0" smtClean="0"/>
              <a:t>- исчезнуть</a:t>
            </a:r>
          </a:p>
          <a:p>
            <a:r>
              <a:rPr lang="en-US" dirty="0" smtClean="0"/>
              <a:t>-theory-</a:t>
            </a:r>
            <a:r>
              <a:rPr lang="en-GB" dirty="0" smtClean="0"/>
              <a:t>[ ˈ</a:t>
            </a:r>
            <a:r>
              <a:rPr lang="en-GB" dirty="0" err="1" smtClean="0"/>
              <a:t>θɪəri</a:t>
            </a:r>
            <a:r>
              <a:rPr lang="en-GB" dirty="0" smtClean="0"/>
              <a:t> ]</a:t>
            </a:r>
            <a:r>
              <a:rPr lang="ru-RU" dirty="0" smtClean="0"/>
              <a:t>- теория</a:t>
            </a:r>
          </a:p>
          <a:p>
            <a:r>
              <a:rPr lang="en-US" dirty="0" smtClean="0"/>
              <a:t>-comet-</a:t>
            </a:r>
            <a:r>
              <a:rPr lang="en-GB" dirty="0" smtClean="0"/>
              <a:t>[ ˈ</a:t>
            </a:r>
            <a:r>
              <a:rPr lang="en-GB" dirty="0" err="1" smtClean="0"/>
              <a:t>kɒm.ɪt</a:t>
            </a:r>
            <a:r>
              <a:rPr lang="en-GB" dirty="0" smtClean="0"/>
              <a:t> ]</a:t>
            </a:r>
            <a:r>
              <a:rPr lang="ru-RU" dirty="0" smtClean="0"/>
              <a:t>- комета</a:t>
            </a:r>
          </a:p>
          <a:p>
            <a:r>
              <a:rPr lang="en-US" dirty="0" smtClean="0"/>
              <a:t>-asteroid-[ ˈ</a:t>
            </a:r>
            <a:r>
              <a:rPr lang="en-US" dirty="0" err="1" smtClean="0"/>
              <a:t>æs.tər.ɔɪd</a:t>
            </a:r>
            <a:r>
              <a:rPr lang="en-US" dirty="0" smtClean="0"/>
              <a:t> ]</a:t>
            </a:r>
            <a:r>
              <a:rPr lang="ru-RU" dirty="0" smtClean="0"/>
              <a:t>- астероид</a:t>
            </a:r>
          </a:p>
          <a:p>
            <a:r>
              <a:rPr lang="en-US" dirty="0" smtClean="0"/>
              <a:t>-</a:t>
            </a:r>
            <a:r>
              <a:rPr lang="en-GB" dirty="0" smtClean="0"/>
              <a:t> herbivores ˈ</a:t>
            </a:r>
            <a:r>
              <a:rPr lang="en-US" dirty="0" smtClean="0"/>
              <a:t>[ </a:t>
            </a:r>
            <a:r>
              <a:rPr lang="en-GB" dirty="0" err="1" smtClean="0"/>
              <a:t>hɜːbɪˌvɔːz</a:t>
            </a:r>
            <a:r>
              <a:rPr lang="en-US" dirty="0" smtClean="0"/>
              <a:t> ] </a:t>
            </a:r>
            <a:r>
              <a:rPr lang="ru-RU" dirty="0" smtClean="0"/>
              <a:t>- травоядные</a:t>
            </a:r>
          </a:p>
          <a:p>
            <a:r>
              <a:rPr lang="en-US" dirty="0" smtClean="0"/>
              <a:t>-</a:t>
            </a:r>
            <a:r>
              <a:rPr lang="ru-RU" dirty="0" err="1" smtClean="0"/>
              <a:t>predatory</a:t>
            </a:r>
            <a:r>
              <a:rPr lang="en-US" dirty="0" smtClean="0"/>
              <a:t> [ ˈ</a:t>
            </a:r>
            <a:r>
              <a:rPr lang="en-US" dirty="0" err="1" smtClean="0"/>
              <a:t>pred.ə.tər.i</a:t>
            </a:r>
            <a:r>
              <a:rPr lang="en-US" dirty="0" smtClean="0"/>
              <a:t> ]</a:t>
            </a:r>
            <a:r>
              <a:rPr lang="ru-RU" dirty="0" smtClean="0"/>
              <a:t>- хищные</a:t>
            </a: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Прямоугольник 5"/>
          <p:cNvSpPr>
            <a:spLocks noChangeArrowheads="1"/>
          </p:cNvSpPr>
          <p:nvPr/>
        </p:nvSpPr>
        <p:spPr bwMode="auto">
          <a:xfrm>
            <a:off x="1079500" y="395288"/>
            <a:ext cx="8137525" cy="2153282"/>
          </a:xfrm>
          <a:prstGeom prst="rect">
            <a:avLst/>
          </a:prstGeom>
          <a:noFill/>
          <a:ln w="9525">
            <a:noFill/>
            <a:miter lim="800000"/>
            <a:headEnd/>
            <a:tailEnd/>
          </a:ln>
        </p:spPr>
        <p:txBody>
          <a:bodyPr>
            <a:spAutoFit/>
          </a:bodyPr>
          <a:lstStyle/>
          <a:p>
            <a:pPr algn="ctr" eaLnBrk="1">
              <a:lnSpc>
                <a:spcPct val="93000"/>
              </a:lnSpc>
              <a:buClr>
                <a:srgbClr val="000000"/>
              </a:buClr>
              <a:buSzPct val="100000"/>
              <a:buFont typeface="Times New Roman" pitchFamily="18" charset="0"/>
              <a:buNone/>
            </a:pPr>
            <a:r>
              <a:rPr lang="en-US" altLang="ru-RU" sz="4800" b="1" dirty="0" smtClean="0">
                <a:solidFill>
                  <a:schemeClr val="accent2"/>
                </a:solidFill>
              </a:rPr>
              <a:t>Pair work</a:t>
            </a:r>
            <a:endParaRPr lang="ru-RU" altLang="ru-RU" sz="4800" b="1" dirty="0">
              <a:solidFill>
                <a:schemeClr val="accent2"/>
              </a:solidFill>
            </a:endParaRPr>
          </a:p>
          <a:p>
            <a:pPr eaLnBrk="1">
              <a:lnSpc>
                <a:spcPct val="93000"/>
              </a:lnSpc>
              <a:buClr>
                <a:srgbClr val="000000"/>
              </a:buClr>
              <a:buSzPct val="100000"/>
              <a:buFont typeface="Times New Roman" pitchFamily="18" charset="0"/>
              <a:buNone/>
            </a:pPr>
            <a:endParaRPr lang="ru-RU" altLang="ru-RU" sz="4800" b="1" dirty="0">
              <a:solidFill>
                <a:schemeClr val="accent2"/>
              </a:solidFill>
            </a:endParaRPr>
          </a:p>
          <a:p>
            <a:pPr eaLnBrk="1">
              <a:lnSpc>
                <a:spcPct val="93000"/>
              </a:lnSpc>
              <a:buClr>
                <a:srgbClr val="000000"/>
              </a:buClr>
              <a:buSzPct val="100000"/>
              <a:buFont typeface="Times New Roman" pitchFamily="18" charset="0"/>
              <a:buNone/>
            </a:pPr>
            <a:endParaRPr lang="ru-RU" altLang="ru-RU" sz="4800" b="1" dirty="0">
              <a:solidFill>
                <a:schemeClr val="accent2"/>
              </a:solidFill>
            </a:endParaRPr>
          </a:p>
        </p:txBody>
      </p:sp>
      <p:sp>
        <p:nvSpPr>
          <p:cNvPr id="4" name="Заголовок 3"/>
          <p:cNvSpPr>
            <a:spLocks noGrp="1"/>
          </p:cNvSpPr>
          <p:nvPr>
            <p:ph type="ctrTitle"/>
          </p:nvPr>
        </p:nvSpPr>
        <p:spPr>
          <a:xfrm>
            <a:off x="755650" y="1493821"/>
            <a:ext cx="8569325" cy="2474929"/>
          </a:xfrm>
        </p:spPr>
        <p:txBody>
          <a:bodyPr/>
          <a:lstStyle/>
          <a:p>
            <a:r>
              <a:rPr lang="en-US" b="1" dirty="0" smtClean="0"/>
              <a:t>Task 1 </a:t>
            </a:r>
            <a:r>
              <a:rPr lang="ru-RU" b="1" dirty="0" smtClean="0"/>
              <a:t/>
            </a:r>
            <a:br>
              <a:rPr lang="ru-RU" b="1" dirty="0" smtClean="0"/>
            </a:br>
            <a:r>
              <a:rPr lang="en-US" b="1" dirty="0" smtClean="0"/>
              <a:t>Work with cards. you need to find 15 words on this topic</a:t>
            </a:r>
            <a:r>
              <a:rPr lang="ru-RU" dirty="0" smtClean="0"/>
              <a:t/>
            </a:r>
            <a:br>
              <a:rPr lang="ru-RU" dirty="0" smtClean="0"/>
            </a:br>
            <a:endParaRPr lang="ru-RU" dirty="0"/>
          </a:p>
        </p:txBody>
      </p:sp>
      <p:sp>
        <p:nvSpPr>
          <p:cNvPr id="5" name="Подзаголовок 4"/>
          <p:cNvSpPr>
            <a:spLocks noGrp="1"/>
          </p:cNvSpPr>
          <p:nvPr>
            <p:ph type="subTitle" idx="1"/>
          </p:nvPr>
        </p:nvSpPr>
        <p:spPr>
          <a:xfrm>
            <a:off x="1512888" y="3494085"/>
            <a:ext cx="7056437" cy="2143140"/>
          </a:xfrm>
        </p:spPr>
        <p:txBody>
          <a:bodyPr/>
          <a:lstStyle/>
          <a:p>
            <a:r>
              <a:rPr lang="en-US" dirty="0" smtClean="0"/>
              <a:t>Armor. Dinosaurs. Eggs. Extinct. Carnivore. Plates. Spikes. Jurassic. Fossil. Horns. Museum. Triassic. Trice raptor.  Stegosaurs. Trice raptor.</a:t>
            </a:r>
            <a:endParaRPr lang="ru-RU" dirty="0"/>
          </a:p>
        </p:txBody>
      </p:sp>
      <p:sp>
        <p:nvSpPr>
          <p:cNvPr id="21507" name="Rectangle 3"/>
          <p:cNvSpPr>
            <a:spLocks noChangeArrowheads="1"/>
          </p:cNvSpPr>
          <p:nvPr/>
        </p:nvSpPr>
        <p:spPr bwMode="auto">
          <a:xfrm>
            <a:off x="6897700" y="5422911"/>
            <a:ext cx="2218877" cy="163121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Descriptors</a:t>
            </a:r>
            <a:endParaRPr kumimoji="0" lang="ru-RU"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 learner:</a:t>
            </a:r>
            <a:endParaRPr kumimoji="0" lang="ru-RU"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en-US" sz="2000" b="0" i="0" u="none" strike="noStrike" cap="none" normalizeH="0" baseline="0" dirty="0" smtClean="0">
                <a:ln>
                  <a:noFill/>
                </a:ln>
                <a:solidFill>
                  <a:srgbClr val="212121"/>
                </a:solidFill>
                <a:effectLst/>
                <a:latin typeface="Arial" pitchFamily="34" charset="0"/>
                <a:ea typeface="Times New Roman" pitchFamily="18" charset="0"/>
                <a:cs typeface="Arial" pitchFamily="34" charset="0"/>
              </a:rPr>
              <a:t>look at the letters</a:t>
            </a:r>
            <a:endParaRPr kumimoji="0" lang="ru-RU"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-find words</a:t>
            </a:r>
            <a:endParaRPr kumimoji="0" lang="ru-RU"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en-US" sz="2000" b="0" i="0" u="none" strike="noStrike" cap="none" normalizeH="0" baseline="0" dirty="0" smtClean="0">
                <a:ln>
                  <a:noFill/>
                </a:ln>
                <a:solidFill>
                  <a:srgbClr val="212121"/>
                </a:solidFill>
                <a:effectLst/>
                <a:latin typeface="Arial" pitchFamily="34" charset="0"/>
                <a:ea typeface="Times New Roman" pitchFamily="18" charset="0"/>
                <a:cs typeface="Arial" pitchFamily="34" charset="0"/>
              </a:rPr>
              <a:t>evaluate yourself</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theme1.xml><?xml version="1.0" encoding="utf-8"?>
<a:theme xmlns:a="http://schemas.openxmlformats.org/drawingml/2006/main" name="Тема Office">
  <a:themeElements>
    <a:clrScheme name="Тема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Тема Office">
      <a:majorFont>
        <a:latin typeface="Arial"/>
        <a:ea typeface=""/>
        <a:cs typeface="MS Gothic"/>
      </a:majorFont>
      <a:minorFont>
        <a:latin typeface="Arial"/>
        <a:ea typeface=""/>
        <a:cs typeface="MS Gothic"/>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MS Gothic"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MS Gothic" charset="0"/>
          </a:defRPr>
        </a:defPPr>
      </a:lstStyle>
    </a:lnDef>
  </a:objectDefaults>
  <a:extraClrSchemeLst>
    <a:extraClrScheme>
      <a:clrScheme name="Тема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Тема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Тема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Тема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Тема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Тема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Тема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34748</TotalTime>
  <Words>471</Words>
  <Application>Microsoft Office PowerPoint</Application>
  <PresentationFormat>Произвольный</PresentationFormat>
  <Paragraphs>109</Paragraphs>
  <Slides>19</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Тема Office</vt:lpstr>
      <vt:lpstr>English lesson</vt:lpstr>
      <vt:lpstr> Psychological attitude</vt:lpstr>
      <vt:lpstr>I'll give you sheets of self-evaluation: for every correct answer put 1 point</vt:lpstr>
      <vt:lpstr> Checking homework: checking answers to a crossword puzzle.</vt:lpstr>
      <vt:lpstr>Let’s watch the video </vt:lpstr>
      <vt:lpstr>Theme Dinosaurs.  Why did they disappear?</vt:lpstr>
      <vt:lpstr>Aims:</vt:lpstr>
      <vt:lpstr>New Words</vt:lpstr>
      <vt:lpstr>Task 1  Work with cards. you need to find 15 words on this topic </vt:lpstr>
      <vt:lpstr>Work in group</vt:lpstr>
      <vt:lpstr>Group 1</vt:lpstr>
      <vt:lpstr>Group 2 </vt:lpstr>
      <vt:lpstr>        Physical exercise </vt:lpstr>
      <vt:lpstr>Individual work  What is compound words? </vt:lpstr>
      <vt:lpstr>Answer the questions:</vt:lpstr>
      <vt:lpstr> Hand over sheets of self-evaluation</vt:lpstr>
      <vt:lpstr>Слайд 17</vt:lpstr>
      <vt:lpstr>Слайд 18</vt:lpstr>
      <vt:lpstr>Thank you for attention!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Галина Усанина</dc:creator>
  <cp:lastModifiedBy>Галина Усанина</cp:lastModifiedBy>
  <cp:revision>39</cp:revision>
  <cp:lastPrinted>1601-01-01T00:00:00Z</cp:lastPrinted>
  <dcterms:created xsi:type="dcterms:W3CDTF">2011-01-26T07:23:57Z</dcterms:created>
  <dcterms:modified xsi:type="dcterms:W3CDTF">2018-03-06T18:12:55Z</dcterms:modified>
</cp:coreProperties>
</file>